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6858000" cx="12192000"/>
  <p:notesSz cx="6858000" cy="9144000"/>
  <p:embeddedFontLst>
    <p:embeddedFont>
      <p:font typeface="Proxima Nova"/>
      <p:regular r:id="rId20"/>
      <p:bold r:id="rId21"/>
      <p:italic r:id="rId22"/>
      <p:boldItalic r:id="rId23"/>
    </p:embeddedFont>
    <p:embeddedFont>
      <p:font typeface="Lexend Exa Medium"/>
      <p:regular r:id="rId24"/>
      <p:bold r:id="rId25"/>
    </p:embeddedFont>
    <p:embeddedFont>
      <p:font typeface="Palanquin Dark"/>
      <p:regular r:id="rId26"/>
      <p:bold r:id="rId27"/>
    </p:embeddedFont>
    <p:embeddedFont>
      <p:font typeface="Lato"/>
      <p:regular r:id="rId28"/>
      <p:bold r:id="rId29"/>
      <p:italic r:id="rId30"/>
      <p:boldItalic r:id="rId31"/>
    </p:embeddedFont>
    <p:embeddedFont>
      <p:font typeface="Proxima Nova Semibold"/>
      <p:regular r:id="rId32"/>
      <p:bold r:id="rId33"/>
      <p:boldItalic r:id="rId34"/>
    </p:embeddedFont>
    <p:embeddedFont>
      <p:font typeface="PT Sans"/>
      <p:regular r:id="rId35"/>
      <p:bold r:id="rId36"/>
      <p:italic r:id="rId37"/>
      <p:boldItalic r:id="rId38"/>
    </p:embeddedFont>
    <p:embeddedFont>
      <p:font typeface="Lexend Exa"/>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exendExa-bold.fntdata"/><Relationship Id="rId20" Type="http://schemas.openxmlformats.org/officeDocument/2006/relationships/font" Target="fonts/ProximaNova-regular.fntdata"/><Relationship Id="rId22" Type="http://schemas.openxmlformats.org/officeDocument/2006/relationships/font" Target="fonts/ProximaNova-italic.fntdata"/><Relationship Id="rId21" Type="http://schemas.openxmlformats.org/officeDocument/2006/relationships/font" Target="fonts/ProximaNova-bold.fntdata"/><Relationship Id="rId24" Type="http://schemas.openxmlformats.org/officeDocument/2006/relationships/font" Target="fonts/LexendExaMedium-regular.fntdata"/><Relationship Id="rId23" Type="http://schemas.openxmlformats.org/officeDocument/2006/relationships/font" Target="fonts/ProximaNova-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alanquinDark-regular.fntdata"/><Relationship Id="rId25" Type="http://schemas.openxmlformats.org/officeDocument/2006/relationships/font" Target="fonts/LexendExaMedium-bold.fntdata"/><Relationship Id="rId28" Type="http://schemas.openxmlformats.org/officeDocument/2006/relationships/font" Target="fonts/Lato-regular.fntdata"/><Relationship Id="rId27" Type="http://schemas.openxmlformats.org/officeDocument/2006/relationships/font" Target="fonts/PalanquinDark-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a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5.xml"/><Relationship Id="rId33" Type="http://schemas.openxmlformats.org/officeDocument/2006/relationships/font" Target="fonts/ProximaNovaSemibold-bold.fntdata"/><Relationship Id="rId10" Type="http://schemas.openxmlformats.org/officeDocument/2006/relationships/slide" Target="slides/slide4.xml"/><Relationship Id="rId32" Type="http://schemas.openxmlformats.org/officeDocument/2006/relationships/font" Target="fonts/ProximaNovaSemibold-regular.fntdata"/><Relationship Id="rId13" Type="http://schemas.openxmlformats.org/officeDocument/2006/relationships/slide" Target="slides/slide7.xml"/><Relationship Id="rId35" Type="http://schemas.openxmlformats.org/officeDocument/2006/relationships/font" Target="fonts/PTSans-regular.fntdata"/><Relationship Id="rId12" Type="http://schemas.openxmlformats.org/officeDocument/2006/relationships/slide" Target="slides/slide6.xml"/><Relationship Id="rId34" Type="http://schemas.openxmlformats.org/officeDocument/2006/relationships/font" Target="fonts/ProximaNovaSemibold-boldItalic.fntdata"/><Relationship Id="rId15" Type="http://schemas.openxmlformats.org/officeDocument/2006/relationships/slide" Target="slides/slide9.xml"/><Relationship Id="rId37" Type="http://schemas.openxmlformats.org/officeDocument/2006/relationships/font" Target="fonts/PTSans-italic.fntdata"/><Relationship Id="rId14" Type="http://schemas.openxmlformats.org/officeDocument/2006/relationships/slide" Target="slides/slide8.xml"/><Relationship Id="rId36" Type="http://schemas.openxmlformats.org/officeDocument/2006/relationships/font" Target="fonts/PTSans-bold.fntdata"/><Relationship Id="rId17" Type="http://schemas.openxmlformats.org/officeDocument/2006/relationships/slide" Target="slides/slide11.xml"/><Relationship Id="rId39" Type="http://schemas.openxmlformats.org/officeDocument/2006/relationships/font" Target="fonts/LexendExa-regular.fntdata"/><Relationship Id="rId16" Type="http://schemas.openxmlformats.org/officeDocument/2006/relationships/slide" Target="slides/slide10.xml"/><Relationship Id="rId38" Type="http://schemas.openxmlformats.org/officeDocument/2006/relationships/font" Target="fonts/PTSans-bold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6-06T13:08:38.764">
    <p:pos x="6000" y="0"/>
    <p:text>Ihor you have clearly Explained the intended uses and features of two different websites.(P1)
Reviewed how the features in two websites improve presentation, usability, accessibility, and performance.(M1) and 
Discussed the strengths and weaknesses of the websites.(D1). Well done
-Pete Beighton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 name="Google Shape;31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1" name="Google Shape;32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 name="Google Shape;25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5" name="Google Shape;27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1" name="Google Shape;28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 name="Shape 8"/>
        <p:cNvGrpSpPr/>
        <p:nvPr/>
      </p:nvGrpSpPr>
      <p:grpSpPr>
        <a:xfrm>
          <a:off x="0" y="0"/>
          <a:ext cx="0" cy="0"/>
          <a:chOff x="0" y="0"/>
          <a:chExt cx="0" cy="0"/>
        </a:xfrm>
      </p:grpSpPr>
      <p:sp>
        <p:nvSpPr>
          <p:cNvPr id="9" name="Google Shape;9;p2"/>
          <p:cNvSpPr/>
          <p:nvPr/>
        </p:nvSpPr>
        <p:spPr>
          <a:xfrm>
            <a:off x="1770600" y="719200"/>
            <a:ext cx="8650800" cy="5656000"/>
          </a:xfrm>
          <a:prstGeom prst="wave">
            <a:avLst>
              <a:gd fmla="val 10100"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10" name="Google Shape;10;p2"/>
          <p:cNvGrpSpPr/>
          <p:nvPr/>
        </p:nvGrpSpPr>
        <p:grpSpPr>
          <a:xfrm>
            <a:off x="-7279900" y="719200"/>
            <a:ext cx="8650800" cy="5656000"/>
            <a:chOff x="-5459925" y="539400"/>
            <a:chExt cx="6488100" cy="4242000"/>
          </a:xfrm>
        </p:grpSpPr>
        <p:sp>
          <p:nvSpPr>
            <p:cNvPr id="11" name="Google Shape;11;p2"/>
            <p:cNvSpPr/>
            <p:nvPr/>
          </p:nvSpPr>
          <p:spPr>
            <a:xfrm>
              <a:off x="-5459925" y="539400"/>
              <a:ext cx="6488100" cy="4242000"/>
            </a:xfrm>
            <a:prstGeom prst="wave">
              <a:avLst>
                <a:gd fmla="val 10100"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2" name="Google Shape;12;p2"/>
            <p:cNvSpPr/>
            <p:nvPr/>
          </p:nvSpPr>
          <p:spPr>
            <a:xfrm>
              <a:off x="-911700" y="2653412"/>
              <a:ext cx="1624800" cy="1624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nvGrpSpPr>
          <p:cNvPr id="13" name="Google Shape;13;p2"/>
          <p:cNvGrpSpPr/>
          <p:nvPr/>
        </p:nvGrpSpPr>
        <p:grpSpPr>
          <a:xfrm>
            <a:off x="10821100" y="719200"/>
            <a:ext cx="8650800" cy="5656000"/>
            <a:chOff x="8115825" y="539400"/>
            <a:chExt cx="6488100" cy="4242000"/>
          </a:xfrm>
        </p:grpSpPr>
        <p:sp>
          <p:nvSpPr>
            <p:cNvPr id="14" name="Google Shape;14;p2"/>
            <p:cNvSpPr/>
            <p:nvPr/>
          </p:nvSpPr>
          <p:spPr>
            <a:xfrm>
              <a:off x="8115825" y="539400"/>
              <a:ext cx="6488100" cy="4242000"/>
            </a:xfrm>
            <a:prstGeom prst="wave">
              <a:avLst>
                <a:gd fmla="val 10100"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5" name="Google Shape;15;p2"/>
            <p:cNvSpPr/>
            <p:nvPr/>
          </p:nvSpPr>
          <p:spPr>
            <a:xfrm>
              <a:off x="8430900" y="865287"/>
              <a:ext cx="1624800" cy="1624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16" name="Google Shape;16;p2"/>
          <p:cNvSpPr txBox="1"/>
          <p:nvPr>
            <p:ph type="title"/>
          </p:nvPr>
        </p:nvSpPr>
        <p:spPr>
          <a:xfrm>
            <a:off x="4953500" y="2269400"/>
            <a:ext cx="4858800" cy="186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6667"/>
            </a:lvl1pPr>
            <a:lvl2pPr lvl="1" algn="l">
              <a:lnSpc>
                <a:spcPct val="100000"/>
              </a:lnSpc>
              <a:spcBef>
                <a:spcPts val="0"/>
              </a:spcBef>
              <a:spcAft>
                <a:spcPts val="0"/>
              </a:spcAft>
              <a:buSzPts val="3600"/>
              <a:buNone/>
              <a:defRPr sz="4800"/>
            </a:lvl2pPr>
            <a:lvl3pPr lvl="2" algn="l">
              <a:lnSpc>
                <a:spcPct val="100000"/>
              </a:lnSpc>
              <a:spcBef>
                <a:spcPts val="0"/>
              </a:spcBef>
              <a:spcAft>
                <a:spcPts val="0"/>
              </a:spcAft>
              <a:buSzPts val="3600"/>
              <a:buNone/>
              <a:defRPr sz="4800"/>
            </a:lvl3pPr>
            <a:lvl4pPr lvl="3" algn="l">
              <a:lnSpc>
                <a:spcPct val="100000"/>
              </a:lnSpc>
              <a:spcBef>
                <a:spcPts val="0"/>
              </a:spcBef>
              <a:spcAft>
                <a:spcPts val="0"/>
              </a:spcAft>
              <a:buSzPts val="3600"/>
              <a:buNone/>
              <a:defRPr sz="4800"/>
            </a:lvl4pPr>
            <a:lvl5pPr lvl="4" algn="l">
              <a:lnSpc>
                <a:spcPct val="100000"/>
              </a:lnSpc>
              <a:spcBef>
                <a:spcPts val="0"/>
              </a:spcBef>
              <a:spcAft>
                <a:spcPts val="0"/>
              </a:spcAft>
              <a:buSzPts val="3600"/>
              <a:buNone/>
              <a:defRPr sz="4800"/>
            </a:lvl5pPr>
            <a:lvl6pPr lvl="5" algn="l">
              <a:lnSpc>
                <a:spcPct val="100000"/>
              </a:lnSpc>
              <a:spcBef>
                <a:spcPts val="0"/>
              </a:spcBef>
              <a:spcAft>
                <a:spcPts val="0"/>
              </a:spcAft>
              <a:buSzPts val="3600"/>
              <a:buNone/>
              <a:defRPr sz="4800"/>
            </a:lvl6pPr>
            <a:lvl7pPr lvl="6" algn="l">
              <a:lnSpc>
                <a:spcPct val="100000"/>
              </a:lnSpc>
              <a:spcBef>
                <a:spcPts val="0"/>
              </a:spcBef>
              <a:spcAft>
                <a:spcPts val="0"/>
              </a:spcAft>
              <a:buSzPts val="3600"/>
              <a:buNone/>
              <a:defRPr sz="4800"/>
            </a:lvl7pPr>
            <a:lvl8pPr lvl="7" algn="l">
              <a:lnSpc>
                <a:spcPct val="100000"/>
              </a:lnSpc>
              <a:spcBef>
                <a:spcPts val="0"/>
              </a:spcBef>
              <a:spcAft>
                <a:spcPts val="0"/>
              </a:spcAft>
              <a:buSzPts val="3600"/>
              <a:buNone/>
              <a:defRPr sz="4800"/>
            </a:lvl8pPr>
            <a:lvl9pPr lvl="8" algn="l">
              <a:lnSpc>
                <a:spcPct val="100000"/>
              </a:lnSpc>
              <a:spcBef>
                <a:spcPts val="0"/>
              </a:spcBef>
              <a:spcAft>
                <a:spcPts val="0"/>
              </a:spcAft>
              <a:buSzPts val="3600"/>
              <a:buNone/>
              <a:defRPr sz="4800"/>
            </a:lvl9pPr>
          </a:lstStyle>
          <a:p/>
        </p:txBody>
      </p:sp>
      <p:sp>
        <p:nvSpPr>
          <p:cNvPr id="17" name="Google Shape;17;p2"/>
          <p:cNvSpPr txBox="1"/>
          <p:nvPr>
            <p:ph idx="2" type="title"/>
          </p:nvPr>
        </p:nvSpPr>
        <p:spPr>
          <a:xfrm>
            <a:off x="2264567" y="2986100"/>
            <a:ext cx="2166400" cy="112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8000">
                <a:latin typeface="Lexend Exa"/>
                <a:ea typeface="Lexend Exa"/>
                <a:cs typeface="Lexend Exa"/>
                <a:sym typeface="Lexend Exa"/>
              </a:defRPr>
            </a:lvl1pPr>
            <a:lvl2pPr lvl="1" algn="ctr">
              <a:lnSpc>
                <a:spcPct val="100000"/>
              </a:lnSpc>
              <a:spcBef>
                <a:spcPts val="0"/>
              </a:spcBef>
              <a:spcAft>
                <a:spcPts val="0"/>
              </a:spcAft>
              <a:buSzPts val="6000"/>
              <a:buNone/>
              <a:defRPr sz="8000"/>
            </a:lvl2pPr>
            <a:lvl3pPr lvl="2" algn="ctr">
              <a:lnSpc>
                <a:spcPct val="100000"/>
              </a:lnSpc>
              <a:spcBef>
                <a:spcPts val="0"/>
              </a:spcBef>
              <a:spcAft>
                <a:spcPts val="0"/>
              </a:spcAft>
              <a:buSzPts val="6000"/>
              <a:buNone/>
              <a:defRPr sz="8000"/>
            </a:lvl3pPr>
            <a:lvl4pPr lvl="3" algn="ctr">
              <a:lnSpc>
                <a:spcPct val="100000"/>
              </a:lnSpc>
              <a:spcBef>
                <a:spcPts val="0"/>
              </a:spcBef>
              <a:spcAft>
                <a:spcPts val="0"/>
              </a:spcAft>
              <a:buSzPts val="6000"/>
              <a:buNone/>
              <a:defRPr sz="8000"/>
            </a:lvl4pPr>
            <a:lvl5pPr lvl="4" algn="ctr">
              <a:lnSpc>
                <a:spcPct val="100000"/>
              </a:lnSpc>
              <a:spcBef>
                <a:spcPts val="0"/>
              </a:spcBef>
              <a:spcAft>
                <a:spcPts val="0"/>
              </a:spcAft>
              <a:buSzPts val="6000"/>
              <a:buNone/>
              <a:defRPr sz="8000"/>
            </a:lvl5pPr>
            <a:lvl6pPr lvl="5" algn="ctr">
              <a:lnSpc>
                <a:spcPct val="100000"/>
              </a:lnSpc>
              <a:spcBef>
                <a:spcPts val="0"/>
              </a:spcBef>
              <a:spcAft>
                <a:spcPts val="0"/>
              </a:spcAft>
              <a:buSzPts val="6000"/>
              <a:buNone/>
              <a:defRPr sz="8000"/>
            </a:lvl6pPr>
            <a:lvl7pPr lvl="6" algn="ctr">
              <a:lnSpc>
                <a:spcPct val="100000"/>
              </a:lnSpc>
              <a:spcBef>
                <a:spcPts val="0"/>
              </a:spcBef>
              <a:spcAft>
                <a:spcPts val="0"/>
              </a:spcAft>
              <a:buSzPts val="6000"/>
              <a:buNone/>
              <a:defRPr sz="8000"/>
            </a:lvl7pPr>
            <a:lvl8pPr lvl="7" algn="ctr">
              <a:lnSpc>
                <a:spcPct val="100000"/>
              </a:lnSpc>
              <a:spcBef>
                <a:spcPts val="0"/>
              </a:spcBef>
              <a:spcAft>
                <a:spcPts val="0"/>
              </a:spcAft>
              <a:buSzPts val="6000"/>
              <a:buNone/>
              <a:defRPr sz="8000"/>
            </a:lvl8pPr>
            <a:lvl9pPr lvl="8" algn="ctr">
              <a:lnSpc>
                <a:spcPct val="100000"/>
              </a:lnSpc>
              <a:spcBef>
                <a:spcPts val="0"/>
              </a:spcBef>
              <a:spcAft>
                <a:spcPts val="0"/>
              </a:spcAft>
              <a:buSzPts val="6000"/>
              <a:buNone/>
              <a:defRPr sz="8000"/>
            </a:lvl9pPr>
          </a:lstStyle>
          <a:p/>
        </p:txBody>
      </p:sp>
      <p:sp>
        <p:nvSpPr>
          <p:cNvPr id="18" name="Google Shape;18;p2"/>
          <p:cNvSpPr txBox="1"/>
          <p:nvPr>
            <p:ph idx="1" type="subTitle"/>
          </p:nvPr>
        </p:nvSpPr>
        <p:spPr>
          <a:xfrm>
            <a:off x="4953500" y="4137984"/>
            <a:ext cx="4858800" cy="68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2133"/>
              </a:spcBef>
              <a:spcAft>
                <a:spcPts val="0"/>
              </a:spcAft>
              <a:buSzPts val="1400"/>
              <a:buNone/>
              <a:defRPr/>
            </a:lvl3pPr>
            <a:lvl4pPr lvl="3" algn="l">
              <a:lnSpc>
                <a:spcPct val="100000"/>
              </a:lnSpc>
              <a:spcBef>
                <a:spcPts val="2133"/>
              </a:spcBef>
              <a:spcAft>
                <a:spcPts val="0"/>
              </a:spcAft>
              <a:buSzPts val="1400"/>
              <a:buNone/>
              <a:defRPr/>
            </a:lvl4pPr>
            <a:lvl5pPr lvl="4" algn="l">
              <a:lnSpc>
                <a:spcPct val="100000"/>
              </a:lnSpc>
              <a:spcBef>
                <a:spcPts val="2133"/>
              </a:spcBef>
              <a:spcAft>
                <a:spcPts val="0"/>
              </a:spcAft>
              <a:buSzPts val="1400"/>
              <a:buNone/>
              <a:defRPr/>
            </a:lvl5pPr>
            <a:lvl6pPr lvl="5" algn="l">
              <a:lnSpc>
                <a:spcPct val="100000"/>
              </a:lnSpc>
              <a:spcBef>
                <a:spcPts val="2133"/>
              </a:spcBef>
              <a:spcAft>
                <a:spcPts val="0"/>
              </a:spcAft>
              <a:buSzPts val="1400"/>
              <a:buNone/>
              <a:defRPr/>
            </a:lvl6pPr>
            <a:lvl7pPr lvl="6" algn="l">
              <a:lnSpc>
                <a:spcPct val="100000"/>
              </a:lnSpc>
              <a:spcBef>
                <a:spcPts val="2133"/>
              </a:spcBef>
              <a:spcAft>
                <a:spcPts val="0"/>
              </a:spcAft>
              <a:buSzPts val="1400"/>
              <a:buNone/>
              <a:defRPr/>
            </a:lvl7pPr>
            <a:lvl8pPr lvl="7" algn="l">
              <a:lnSpc>
                <a:spcPct val="100000"/>
              </a:lnSpc>
              <a:spcBef>
                <a:spcPts val="2133"/>
              </a:spcBef>
              <a:spcAft>
                <a:spcPts val="0"/>
              </a:spcAft>
              <a:buSzPts val="1400"/>
              <a:buNone/>
              <a:defRPr/>
            </a:lvl8pPr>
            <a:lvl9pPr lvl="8" algn="l">
              <a:lnSpc>
                <a:spcPct val="100000"/>
              </a:lnSpc>
              <a:spcBef>
                <a:spcPts val="2133"/>
              </a:spcBef>
              <a:spcAft>
                <a:spcPts val="2133"/>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69" name="Shape 69"/>
        <p:cNvGrpSpPr/>
        <p:nvPr/>
      </p:nvGrpSpPr>
      <p:grpSpPr>
        <a:xfrm>
          <a:off x="0" y="0"/>
          <a:ext cx="0" cy="0"/>
          <a:chOff x="0" y="0"/>
          <a:chExt cx="0" cy="0"/>
        </a:xfrm>
      </p:grpSpPr>
      <p:sp>
        <p:nvSpPr>
          <p:cNvPr id="70" name="Google Shape;70;p11"/>
          <p:cNvSpPr/>
          <p:nvPr/>
        </p:nvSpPr>
        <p:spPr>
          <a:xfrm>
            <a:off x="8630233" y="3934400"/>
            <a:ext cx="4412400" cy="4412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1" name="Google Shape;71;p11"/>
          <p:cNvSpPr/>
          <p:nvPr/>
        </p:nvSpPr>
        <p:spPr>
          <a:xfrm>
            <a:off x="-850633" y="-478000"/>
            <a:ext cx="4412400" cy="4412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2" name="Google Shape;72;p11"/>
          <p:cNvSpPr/>
          <p:nvPr/>
        </p:nvSpPr>
        <p:spPr>
          <a:xfrm rot="5400000">
            <a:off x="779000" y="-1530000"/>
            <a:ext cx="10015600" cy="9672000"/>
          </a:xfrm>
          <a:prstGeom prst="wave">
            <a:avLst>
              <a:gd fmla="val 8698"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3" name="Google Shape;73;p11"/>
          <p:cNvSpPr txBox="1"/>
          <p:nvPr>
            <p:ph type="title"/>
          </p:nvPr>
        </p:nvSpPr>
        <p:spPr>
          <a:xfrm>
            <a:off x="2916200" y="2104000"/>
            <a:ext cx="6359600" cy="112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sp>
        <p:nvSpPr>
          <p:cNvPr id="74" name="Google Shape;74;p11"/>
          <p:cNvSpPr txBox="1"/>
          <p:nvPr>
            <p:ph idx="1" type="subTitle"/>
          </p:nvPr>
        </p:nvSpPr>
        <p:spPr>
          <a:xfrm>
            <a:off x="2916200" y="3226400"/>
            <a:ext cx="6359600" cy="152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133"/>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75" name="Shape 75"/>
        <p:cNvGrpSpPr/>
        <p:nvPr/>
      </p:nvGrpSpPr>
      <p:grpSpPr>
        <a:xfrm>
          <a:off x="0" y="0"/>
          <a:ext cx="0" cy="0"/>
          <a:chOff x="0" y="0"/>
          <a:chExt cx="0" cy="0"/>
        </a:xfrm>
      </p:grpSpPr>
      <p:sp>
        <p:nvSpPr>
          <p:cNvPr id="76" name="Google Shape;76;p12"/>
          <p:cNvSpPr/>
          <p:nvPr/>
        </p:nvSpPr>
        <p:spPr>
          <a:xfrm>
            <a:off x="950800" y="4931993"/>
            <a:ext cx="3044400" cy="3044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7" name="Google Shape;77;p12"/>
          <p:cNvSpPr/>
          <p:nvPr/>
        </p:nvSpPr>
        <p:spPr>
          <a:xfrm>
            <a:off x="950800" y="474336"/>
            <a:ext cx="10290400" cy="6145600"/>
          </a:xfrm>
          <a:prstGeom prst="wave">
            <a:avLst>
              <a:gd fmla="val 10100"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8" name="Google Shape;78;p12"/>
          <p:cNvSpPr/>
          <p:nvPr/>
        </p:nvSpPr>
        <p:spPr>
          <a:xfrm>
            <a:off x="8196800" y="-1099340"/>
            <a:ext cx="3044400" cy="3044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9" name="Google Shape;79;p12"/>
          <p:cNvSpPr/>
          <p:nvPr/>
        </p:nvSpPr>
        <p:spPr>
          <a:xfrm>
            <a:off x="-9666400" y="474336"/>
            <a:ext cx="10290400" cy="6145600"/>
          </a:xfrm>
          <a:prstGeom prst="wave">
            <a:avLst>
              <a:gd fmla="val 10100"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0" name="Google Shape;80;p12"/>
          <p:cNvSpPr/>
          <p:nvPr/>
        </p:nvSpPr>
        <p:spPr>
          <a:xfrm>
            <a:off x="11568000" y="474336"/>
            <a:ext cx="10290400" cy="6145600"/>
          </a:xfrm>
          <a:prstGeom prst="wave">
            <a:avLst>
              <a:gd fmla="val 10100"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 name="Google Shape;81;p12"/>
          <p:cNvSpPr txBox="1"/>
          <p:nvPr>
            <p:ph type="title"/>
          </p:nvPr>
        </p:nvSpPr>
        <p:spPr>
          <a:xfrm>
            <a:off x="1712000" y="2069000"/>
            <a:ext cx="8768000" cy="207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12800"/>
            </a:lvl1pPr>
            <a:lvl2pPr lvl="1" algn="ctr">
              <a:lnSpc>
                <a:spcPct val="100000"/>
              </a:lnSpc>
              <a:spcBef>
                <a:spcPts val="0"/>
              </a:spcBef>
              <a:spcAft>
                <a:spcPts val="0"/>
              </a:spcAft>
              <a:buSzPts val="9600"/>
              <a:buNone/>
              <a:defRPr sz="12800"/>
            </a:lvl2pPr>
            <a:lvl3pPr lvl="2" algn="ctr">
              <a:lnSpc>
                <a:spcPct val="100000"/>
              </a:lnSpc>
              <a:spcBef>
                <a:spcPts val="0"/>
              </a:spcBef>
              <a:spcAft>
                <a:spcPts val="0"/>
              </a:spcAft>
              <a:buSzPts val="9600"/>
              <a:buNone/>
              <a:defRPr sz="12800"/>
            </a:lvl3pPr>
            <a:lvl4pPr lvl="3" algn="ctr">
              <a:lnSpc>
                <a:spcPct val="100000"/>
              </a:lnSpc>
              <a:spcBef>
                <a:spcPts val="0"/>
              </a:spcBef>
              <a:spcAft>
                <a:spcPts val="0"/>
              </a:spcAft>
              <a:buSzPts val="9600"/>
              <a:buNone/>
              <a:defRPr sz="12800"/>
            </a:lvl4pPr>
            <a:lvl5pPr lvl="4" algn="ctr">
              <a:lnSpc>
                <a:spcPct val="100000"/>
              </a:lnSpc>
              <a:spcBef>
                <a:spcPts val="0"/>
              </a:spcBef>
              <a:spcAft>
                <a:spcPts val="0"/>
              </a:spcAft>
              <a:buSzPts val="9600"/>
              <a:buNone/>
              <a:defRPr sz="12800"/>
            </a:lvl5pPr>
            <a:lvl6pPr lvl="5" algn="ctr">
              <a:lnSpc>
                <a:spcPct val="100000"/>
              </a:lnSpc>
              <a:spcBef>
                <a:spcPts val="0"/>
              </a:spcBef>
              <a:spcAft>
                <a:spcPts val="0"/>
              </a:spcAft>
              <a:buSzPts val="9600"/>
              <a:buNone/>
              <a:defRPr sz="12800"/>
            </a:lvl6pPr>
            <a:lvl7pPr lvl="6" algn="ctr">
              <a:lnSpc>
                <a:spcPct val="100000"/>
              </a:lnSpc>
              <a:spcBef>
                <a:spcPts val="0"/>
              </a:spcBef>
              <a:spcAft>
                <a:spcPts val="0"/>
              </a:spcAft>
              <a:buSzPts val="9600"/>
              <a:buNone/>
              <a:defRPr sz="12800"/>
            </a:lvl7pPr>
            <a:lvl8pPr lvl="7" algn="ctr">
              <a:lnSpc>
                <a:spcPct val="100000"/>
              </a:lnSpc>
              <a:spcBef>
                <a:spcPts val="0"/>
              </a:spcBef>
              <a:spcAft>
                <a:spcPts val="0"/>
              </a:spcAft>
              <a:buSzPts val="9600"/>
              <a:buNone/>
              <a:defRPr sz="12800"/>
            </a:lvl8pPr>
            <a:lvl9pPr lvl="8" algn="ctr">
              <a:lnSpc>
                <a:spcPct val="100000"/>
              </a:lnSpc>
              <a:spcBef>
                <a:spcPts val="0"/>
              </a:spcBef>
              <a:spcAft>
                <a:spcPts val="0"/>
              </a:spcAft>
              <a:buSzPts val="9600"/>
              <a:buNone/>
              <a:defRPr sz="12800"/>
            </a:lvl9pPr>
          </a:lstStyle>
          <a:p/>
        </p:txBody>
      </p:sp>
      <p:sp>
        <p:nvSpPr>
          <p:cNvPr id="82" name="Google Shape;82;p12"/>
          <p:cNvSpPr txBox="1"/>
          <p:nvPr>
            <p:ph idx="1" type="subTitle"/>
          </p:nvPr>
        </p:nvSpPr>
        <p:spPr>
          <a:xfrm>
            <a:off x="1712000" y="4145267"/>
            <a:ext cx="8768000" cy="66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2133"/>
            </a:lvl1pPr>
            <a:lvl2pPr lvl="1" algn="ctr">
              <a:lnSpc>
                <a:spcPct val="100000"/>
              </a:lnSpc>
              <a:spcBef>
                <a:spcPts val="0"/>
              </a:spcBef>
              <a:spcAft>
                <a:spcPts val="0"/>
              </a:spcAft>
              <a:buSzPts val="1600"/>
              <a:buNone/>
              <a:defRPr sz="2133"/>
            </a:lvl2pPr>
            <a:lvl3pPr lvl="2" algn="ctr">
              <a:lnSpc>
                <a:spcPct val="100000"/>
              </a:lnSpc>
              <a:spcBef>
                <a:spcPts val="2133"/>
              </a:spcBef>
              <a:spcAft>
                <a:spcPts val="0"/>
              </a:spcAft>
              <a:buSzPts val="1600"/>
              <a:buNone/>
              <a:defRPr sz="2133"/>
            </a:lvl3pPr>
            <a:lvl4pPr lvl="3" algn="ctr">
              <a:lnSpc>
                <a:spcPct val="100000"/>
              </a:lnSpc>
              <a:spcBef>
                <a:spcPts val="2133"/>
              </a:spcBef>
              <a:spcAft>
                <a:spcPts val="0"/>
              </a:spcAft>
              <a:buSzPts val="1600"/>
              <a:buNone/>
              <a:defRPr sz="2133"/>
            </a:lvl4pPr>
            <a:lvl5pPr lvl="4" algn="ctr">
              <a:lnSpc>
                <a:spcPct val="100000"/>
              </a:lnSpc>
              <a:spcBef>
                <a:spcPts val="2133"/>
              </a:spcBef>
              <a:spcAft>
                <a:spcPts val="0"/>
              </a:spcAft>
              <a:buSzPts val="1600"/>
              <a:buNone/>
              <a:defRPr sz="2133"/>
            </a:lvl5pPr>
            <a:lvl6pPr lvl="5" algn="ctr">
              <a:lnSpc>
                <a:spcPct val="100000"/>
              </a:lnSpc>
              <a:spcBef>
                <a:spcPts val="2133"/>
              </a:spcBef>
              <a:spcAft>
                <a:spcPts val="0"/>
              </a:spcAft>
              <a:buSzPts val="1600"/>
              <a:buNone/>
              <a:defRPr sz="2133"/>
            </a:lvl6pPr>
            <a:lvl7pPr lvl="6" algn="ctr">
              <a:lnSpc>
                <a:spcPct val="100000"/>
              </a:lnSpc>
              <a:spcBef>
                <a:spcPts val="2133"/>
              </a:spcBef>
              <a:spcAft>
                <a:spcPts val="0"/>
              </a:spcAft>
              <a:buSzPts val="1600"/>
              <a:buNone/>
              <a:defRPr sz="2133"/>
            </a:lvl7pPr>
            <a:lvl8pPr lvl="7" algn="ctr">
              <a:lnSpc>
                <a:spcPct val="100000"/>
              </a:lnSpc>
              <a:spcBef>
                <a:spcPts val="2133"/>
              </a:spcBef>
              <a:spcAft>
                <a:spcPts val="0"/>
              </a:spcAft>
              <a:buSzPts val="1600"/>
              <a:buNone/>
              <a:defRPr sz="2133"/>
            </a:lvl8pPr>
            <a:lvl9pPr lvl="8" algn="ctr">
              <a:lnSpc>
                <a:spcPct val="100000"/>
              </a:lnSpc>
              <a:spcBef>
                <a:spcPts val="2133"/>
              </a:spcBef>
              <a:spcAft>
                <a:spcPts val="2133"/>
              </a:spcAft>
              <a:buSzPts val="1600"/>
              <a:buNone/>
              <a:defRPr sz="2133"/>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3" name="Shape 8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84" name="Shape 84"/>
        <p:cNvGrpSpPr/>
        <p:nvPr/>
      </p:nvGrpSpPr>
      <p:grpSpPr>
        <a:xfrm>
          <a:off x="0" y="0"/>
          <a:ext cx="0" cy="0"/>
          <a:chOff x="0" y="0"/>
          <a:chExt cx="0" cy="0"/>
        </a:xfrm>
      </p:grpSpPr>
      <p:sp>
        <p:nvSpPr>
          <p:cNvPr id="85" name="Google Shape;85;p14"/>
          <p:cNvSpPr/>
          <p:nvPr/>
        </p:nvSpPr>
        <p:spPr>
          <a:xfrm>
            <a:off x="-344984" y="719187"/>
            <a:ext cx="1621200" cy="1621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6" name="Google Shape;86;p14"/>
          <p:cNvSpPr/>
          <p:nvPr/>
        </p:nvSpPr>
        <p:spPr>
          <a:xfrm flipH="1" rot="-5400000">
            <a:off x="614733" y="1333433"/>
            <a:ext cx="5659600" cy="61884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 name="Google Shape;87;p14"/>
          <p:cNvSpPr/>
          <p:nvPr/>
        </p:nvSpPr>
        <p:spPr>
          <a:xfrm flipH="1" rot="-5400000">
            <a:off x="6126044" y="1333433"/>
            <a:ext cx="5659600" cy="61884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8" name="Google Shape;88;p14"/>
          <p:cNvSpPr/>
          <p:nvPr/>
        </p:nvSpPr>
        <p:spPr>
          <a:xfrm>
            <a:off x="10927183" y="3351387"/>
            <a:ext cx="1621200" cy="1621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9" name="Google Shape;89;p14"/>
          <p:cNvSpPr txBox="1"/>
          <p:nvPr>
            <p:ph type="title"/>
          </p:nvPr>
        </p:nvSpPr>
        <p:spPr>
          <a:xfrm>
            <a:off x="2693833" y="2049633"/>
            <a:ext cx="2783200" cy="47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90" name="Google Shape;90;p14"/>
          <p:cNvSpPr txBox="1"/>
          <p:nvPr>
            <p:ph idx="2" type="title"/>
          </p:nvPr>
        </p:nvSpPr>
        <p:spPr>
          <a:xfrm>
            <a:off x="1405184" y="2412017"/>
            <a:ext cx="1192000" cy="47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333">
                <a:latin typeface="Lexend Exa"/>
                <a:ea typeface="Lexend Exa"/>
                <a:cs typeface="Lexend Exa"/>
                <a:sym typeface="Lexend Exa"/>
              </a:defRPr>
            </a:lvl1pPr>
            <a:lvl2pPr lvl="1" algn="ctr">
              <a:lnSpc>
                <a:spcPct val="100000"/>
              </a:lnSpc>
              <a:spcBef>
                <a:spcPts val="0"/>
              </a:spcBef>
              <a:spcAft>
                <a:spcPts val="0"/>
              </a:spcAft>
              <a:buSzPts val="3000"/>
              <a:buNone/>
              <a:defRPr sz="4000"/>
            </a:lvl2pPr>
            <a:lvl3pPr lvl="2" algn="ctr">
              <a:lnSpc>
                <a:spcPct val="100000"/>
              </a:lnSpc>
              <a:spcBef>
                <a:spcPts val="0"/>
              </a:spcBef>
              <a:spcAft>
                <a:spcPts val="0"/>
              </a:spcAft>
              <a:buSzPts val="3000"/>
              <a:buNone/>
              <a:defRPr sz="4000"/>
            </a:lvl3pPr>
            <a:lvl4pPr lvl="3" algn="ctr">
              <a:lnSpc>
                <a:spcPct val="100000"/>
              </a:lnSpc>
              <a:spcBef>
                <a:spcPts val="0"/>
              </a:spcBef>
              <a:spcAft>
                <a:spcPts val="0"/>
              </a:spcAft>
              <a:buSzPts val="3000"/>
              <a:buNone/>
              <a:defRPr sz="4000"/>
            </a:lvl4pPr>
            <a:lvl5pPr lvl="4" algn="ctr">
              <a:lnSpc>
                <a:spcPct val="100000"/>
              </a:lnSpc>
              <a:spcBef>
                <a:spcPts val="0"/>
              </a:spcBef>
              <a:spcAft>
                <a:spcPts val="0"/>
              </a:spcAft>
              <a:buSzPts val="3000"/>
              <a:buNone/>
              <a:defRPr sz="4000"/>
            </a:lvl5pPr>
            <a:lvl6pPr lvl="5" algn="ctr">
              <a:lnSpc>
                <a:spcPct val="100000"/>
              </a:lnSpc>
              <a:spcBef>
                <a:spcPts val="0"/>
              </a:spcBef>
              <a:spcAft>
                <a:spcPts val="0"/>
              </a:spcAft>
              <a:buSzPts val="3000"/>
              <a:buNone/>
              <a:defRPr sz="4000"/>
            </a:lvl6pPr>
            <a:lvl7pPr lvl="6" algn="ctr">
              <a:lnSpc>
                <a:spcPct val="100000"/>
              </a:lnSpc>
              <a:spcBef>
                <a:spcPts val="0"/>
              </a:spcBef>
              <a:spcAft>
                <a:spcPts val="0"/>
              </a:spcAft>
              <a:buSzPts val="3000"/>
              <a:buNone/>
              <a:defRPr sz="4000"/>
            </a:lvl7pPr>
            <a:lvl8pPr lvl="7" algn="ctr">
              <a:lnSpc>
                <a:spcPct val="100000"/>
              </a:lnSpc>
              <a:spcBef>
                <a:spcPts val="0"/>
              </a:spcBef>
              <a:spcAft>
                <a:spcPts val="0"/>
              </a:spcAft>
              <a:buSzPts val="3000"/>
              <a:buNone/>
              <a:defRPr sz="4000"/>
            </a:lvl8pPr>
            <a:lvl9pPr lvl="8" algn="ctr">
              <a:lnSpc>
                <a:spcPct val="100000"/>
              </a:lnSpc>
              <a:spcBef>
                <a:spcPts val="0"/>
              </a:spcBef>
              <a:spcAft>
                <a:spcPts val="0"/>
              </a:spcAft>
              <a:buSzPts val="3000"/>
              <a:buNone/>
              <a:defRPr sz="4000"/>
            </a:lvl9pPr>
          </a:lstStyle>
          <a:p/>
        </p:txBody>
      </p:sp>
      <p:sp>
        <p:nvSpPr>
          <p:cNvPr id="91" name="Google Shape;91;p14"/>
          <p:cNvSpPr txBox="1"/>
          <p:nvPr>
            <p:ph idx="1" type="subTitle"/>
          </p:nvPr>
        </p:nvSpPr>
        <p:spPr>
          <a:xfrm>
            <a:off x="2693833" y="2528036"/>
            <a:ext cx="2783200" cy="72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p:txBody>
      </p:sp>
      <p:sp>
        <p:nvSpPr>
          <p:cNvPr id="92" name="Google Shape;92;p14"/>
          <p:cNvSpPr txBox="1"/>
          <p:nvPr>
            <p:ph idx="3" type="title"/>
          </p:nvPr>
        </p:nvSpPr>
        <p:spPr>
          <a:xfrm>
            <a:off x="8143967" y="2049633"/>
            <a:ext cx="2783200" cy="47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93" name="Google Shape;93;p14"/>
          <p:cNvSpPr txBox="1"/>
          <p:nvPr>
            <p:ph idx="4" type="title"/>
          </p:nvPr>
        </p:nvSpPr>
        <p:spPr>
          <a:xfrm>
            <a:off x="6848817" y="2412033"/>
            <a:ext cx="1192000" cy="47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333">
                <a:latin typeface="Lexend Exa"/>
                <a:ea typeface="Lexend Exa"/>
                <a:cs typeface="Lexend Exa"/>
                <a:sym typeface="Lexend Exa"/>
              </a:defRPr>
            </a:lvl1pPr>
            <a:lvl2pPr lvl="1" algn="ctr">
              <a:lnSpc>
                <a:spcPct val="100000"/>
              </a:lnSpc>
              <a:spcBef>
                <a:spcPts val="0"/>
              </a:spcBef>
              <a:spcAft>
                <a:spcPts val="0"/>
              </a:spcAft>
              <a:buSzPts val="3000"/>
              <a:buNone/>
              <a:defRPr sz="4000"/>
            </a:lvl2pPr>
            <a:lvl3pPr lvl="2" algn="ctr">
              <a:lnSpc>
                <a:spcPct val="100000"/>
              </a:lnSpc>
              <a:spcBef>
                <a:spcPts val="0"/>
              </a:spcBef>
              <a:spcAft>
                <a:spcPts val="0"/>
              </a:spcAft>
              <a:buSzPts val="3000"/>
              <a:buNone/>
              <a:defRPr sz="4000"/>
            </a:lvl3pPr>
            <a:lvl4pPr lvl="3" algn="ctr">
              <a:lnSpc>
                <a:spcPct val="100000"/>
              </a:lnSpc>
              <a:spcBef>
                <a:spcPts val="0"/>
              </a:spcBef>
              <a:spcAft>
                <a:spcPts val="0"/>
              </a:spcAft>
              <a:buSzPts val="3000"/>
              <a:buNone/>
              <a:defRPr sz="4000"/>
            </a:lvl4pPr>
            <a:lvl5pPr lvl="4" algn="ctr">
              <a:lnSpc>
                <a:spcPct val="100000"/>
              </a:lnSpc>
              <a:spcBef>
                <a:spcPts val="0"/>
              </a:spcBef>
              <a:spcAft>
                <a:spcPts val="0"/>
              </a:spcAft>
              <a:buSzPts val="3000"/>
              <a:buNone/>
              <a:defRPr sz="4000"/>
            </a:lvl5pPr>
            <a:lvl6pPr lvl="5" algn="ctr">
              <a:lnSpc>
                <a:spcPct val="100000"/>
              </a:lnSpc>
              <a:spcBef>
                <a:spcPts val="0"/>
              </a:spcBef>
              <a:spcAft>
                <a:spcPts val="0"/>
              </a:spcAft>
              <a:buSzPts val="3000"/>
              <a:buNone/>
              <a:defRPr sz="4000"/>
            </a:lvl6pPr>
            <a:lvl7pPr lvl="6" algn="ctr">
              <a:lnSpc>
                <a:spcPct val="100000"/>
              </a:lnSpc>
              <a:spcBef>
                <a:spcPts val="0"/>
              </a:spcBef>
              <a:spcAft>
                <a:spcPts val="0"/>
              </a:spcAft>
              <a:buSzPts val="3000"/>
              <a:buNone/>
              <a:defRPr sz="4000"/>
            </a:lvl7pPr>
            <a:lvl8pPr lvl="7" algn="ctr">
              <a:lnSpc>
                <a:spcPct val="100000"/>
              </a:lnSpc>
              <a:spcBef>
                <a:spcPts val="0"/>
              </a:spcBef>
              <a:spcAft>
                <a:spcPts val="0"/>
              </a:spcAft>
              <a:buSzPts val="3000"/>
              <a:buNone/>
              <a:defRPr sz="4000"/>
            </a:lvl8pPr>
            <a:lvl9pPr lvl="8" algn="ctr">
              <a:lnSpc>
                <a:spcPct val="100000"/>
              </a:lnSpc>
              <a:spcBef>
                <a:spcPts val="0"/>
              </a:spcBef>
              <a:spcAft>
                <a:spcPts val="0"/>
              </a:spcAft>
              <a:buSzPts val="3000"/>
              <a:buNone/>
              <a:defRPr sz="4000"/>
            </a:lvl9pPr>
          </a:lstStyle>
          <a:p/>
        </p:txBody>
      </p:sp>
      <p:sp>
        <p:nvSpPr>
          <p:cNvPr id="94" name="Google Shape;94;p14"/>
          <p:cNvSpPr txBox="1"/>
          <p:nvPr>
            <p:ph idx="5" type="subTitle"/>
          </p:nvPr>
        </p:nvSpPr>
        <p:spPr>
          <a:xfrm>
            <a:off x="8143967" y="2528036"/>
            <a:ext cx="2783200" cy="72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p:txBody>
      </p:sp>
      <p:sp>
        <p:nvSpPr>
          <p:cNvPr id="95" name="Google Shape;95;p14"/>
          <p:cNvSpPr txBox="1"/>
          <p:nvPr>
            <p:ph idx="6" type="title"/>
          </p:nvPr>
        </p:nvSpPr>
        <p:spPr>
          <a:xfrm>
            <a:off x="2693833" y="4242923"/>
            <a:ext cx="2783200" cy="47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96" name="Google Shape;96;p14"/>
          <p:cNvSpPr txBox="1"/>
          <p:nvPr>
            <p:ph idx="7" type="title"/>
          </p:nvPr>
        </p:nvSpPr>
        <p:spPr>
          <a:xfrm>
            <a:off x="1405184" y="4605333"/>
            <a:ext cx="1192000" cy="47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3333">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97" name="Google Shape;97;p14"/>
          <p:cNvSpPr txBox="1"/>
          <p:nvPr>
            <p:ph idx="8" type="subTitle"/>
          </p:nvPr>
        </p:nvSpPr>
        <p:spPr>
          <a:xfrm>
            <a:off x="2693833" y="4721347"/>
            <a:ext cx="2783200" cy="72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p:txBody>
      </p:sp>
      <p:sp>
        <p:nvSpPr>
          <p:cNvPr id="98" name="Google Shape;98;p14"/>
          <p:cNvSpPr txBox="1"/>
          <p:nvPr>
            <p:ph idx="9" type="title"/>
          </p:nvPr>
        </p:nvSpPr>
        <p:spPr>
          <a:xfrm>
            <a:off x="8143967" y="4242923"/>
            <a:ext cx="2783200" cy="478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99" name="Google Shape;99;p14"/>
          <p:cNvSpPr txBox="1"/>
          <p:nvPr>
            <p:ph idx="13" type="title"/>
          </p:nvPr>
        </p:nvSpPr>
        <p:spPr>
          <a:xfrm>
            <a:off x="6848817" y="4605333"/>
            <a:ext cx="1192000" cy="47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3333">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100" name="Google Shape;100;p14"/>
          <p:cNvSpPr txBox="1"/>
          <p:nvPr>
            <p:ph idx="14" type="subTitle"/>
          </p:nvPr>
        </p:nvSpPr>
        <p:spPr>
          <a:xfrm>
            <a:off x="8143967" y="4721347"/>
            <a:ext cx="2783200" cy="72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p:txBody>
      </p:sp>
      <p:sp>
        <p:nvSpPr>
          <p:cNvPr id="101" name="Google Shape;101;p14"/>
          <p:cNvSpPr txBox="1"/>
          <p:nvPr>
            <p:ph idx="15" type="title"/>
          </p:nvPr>
        </p:nvSpPr>
        <p:spPr>
          <a:xfrm>
            <a:off x="960000" y="593367"/>
            <a:ext cx="10272000" cy="7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4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102" name="Shape 102"/>
        <p:cNvGrpSpPr/>
        <p:nvPr/>
      </p:nvGrpSpPr>
      <p:grpSpPr>
        <a:xfrm>
          <a:off x="0" y="0"/>
          <a:ext cx="0" cy="0"/>
          <a:chOff x="0" y="0"/>
          <a:chExt cx="0" cy="0"/>
        </a:xfrm>
      </p:grpSpPr>
      <p:sp>
        <p:nvSpPr>
          <p:cNvPr id="103" name="Google Shape;103;p15"/>
          <p:cNvSpPr txBox="1"/>
          <p:nvPr>
            <p:ph type="title"/>
          </p:nvPr>
        </p:nvSpPr>
        <p:spPr>
          <a:xfrm flipH="1">
            <a:off x="5648400" y="2104000"/>
            <a:ext cx="5592800" cy="112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500"/>
              <a:buNone/>
              <a:defRPr sz="6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04" name="Google Shape;104;p15"/>
          <p:cNvSpPr txBox="1"/>
          <p:nvPr>
            <p:ph idx="1" type="subTitle"/>
          </p:nvPr>
        </p:nvSpPr>
        <p:spPr>
          <a:xfrm flipH="1">
            <a:off x="5648400" y="3226400"/>
            <a:ext cx="5592800" cy="1527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2133"/>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105" name="Google Shape;105;p15"/>
          <p:cNvSpPr/>
          <p:nvPr/>
        </p:nvSpPr>
        <p:spPr>
          <a:xfrm flipH="1" rot="-5400000">
            <a:off x="-3802600" y="712100"/>
            <a:ext cx="10015600" cy="8506400"/>
          </a:xfrm>
          <a:prstGeom prst="wave">
            <a:avLst>
              <a:gd fmla="val 8698"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06" name="Shape 106"/>
        <p:cNvGrpSpPr/>
        <p:nvPr/>
      </p:nvGrpSpPr>
      <p:grpSpPr>
        <a:xfrm>
          <a:off x="0" y="0"/>
          <a:ext cx="0" cy="0"/>
          <a:chOff x="0" y="0"/>
          <a:chExt cx="0" cy="0"/>
        </a:xfrm>
      </p:grpSpPr>
      <p:sp>
        <p:nvSpPr>
          <p:cNvPr id="107" name="Google Shape;107;p16"/>
          <p:cNvSpPr/>
          <p:nvPr/>
        </p:nvSpPr>
        <p:spPr>
          <a:xfrm flipH="1" rot="10800000">
            <a:off x="7734035" y="-528235"/>
            <a:ext cx="2553200" cy="2553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8" name="Google Shape;108;p16"/>
          <p:cNvSpPr/>
          <p:nvPr/>
        </p:nvSpPr>
        <p:spPr>
          <a:xfrm rot="10800000">
            <a:off x="-139600" y="-153395"/>
            <a:ext cx="12471200" cy="74188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9" name="Google Shape;109;p16"/>
          <p:cNvSpPr/>
          <p:nvPr/>
        </p:nvSpPr>
        <p:spPr>
          <a:xfrm flipH="1" rot="10800000">
            <a:off x="1288668" y="4566999"/>
            <a:ext cx="2557200" cy="2557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10" name="Google Shape;110;p16"/>
          <p:cNvSpPr txBox="1"/>
          <p:nvPr>
            <p:ph type="title"/>
          </p:nvPr>
        </p:nvSpPr>
        <p:spPr>
          <a:xfrm>
            <a:off x="2332200" y="3907967"/>
            <a:ext cx="7527600" cy="60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3067">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111" name="Google Shape;111;p16"/>
          <p:cNvSpPr txBox="1"/>
          <p:nvPr>
            <p:ph idx="1" type="subTitle"/>
          </p:nvPr>
        </p:nvSpPr>
        <p:spPr>
          <a:xfrm>
            <a:off x="2332200" y="2342833"/>
            <a:ext cx="7527600" cy="1565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3067"/>
            </a:lvl1pPr>
            <a:lvl2pPr lvl="1" algn="ctr">
              <a:lnSpc>
                <a:spcPct val="100000"/>
              </a:lnSpc>
              <a:spcBef>
                <a:spcPts val="0"/>
              </a:spcBef>
              <a:spcAft>
                <a:spcPts val="0"/>
              </a:spcAft>
              <a:buSzPts val="2500"/>
              <a:buNone/>
              <a:defRPr sz="3333"/>
            </a:lvl2pPr>
            <a:lvl3pPr lvl="2" algn="ctr">
              <a:lnSpc>
                <a:spcPct val="100000"/>
              </a:lnSpc>
              <a:spcBef>
                <a:spcPts val="2133"/>
              </a:spcBef>
              <a:spcAft>
                <a:spcPts val="0"/>
              </a:spcAft>
              <a:buSzPts val="2500"/>
              <a:buNone/>
              <a:defRPr sz="3333"/>
            </a:lvl3pPr>
            <a:lvl4pPr lvl="3" algn="ctr">
              <a:lnSpc>
                <a:spcPct val="100000"/>
              </a:lnSpc>
              <a:spcBef>
                <a:spcPts val="2133"/>
              </a:spcBef>
              <a:spcAft>
                <a:spcPts val="0"/>
              </a:spcAft>
              <a:buSzPts val="2500"/>
              <a:buNone/>
              <a:defRPr sz="3333"/>
            </a:lvl4pPr>
            <a:lvl5pPr lvl="4" algn="ctr">
              <a:lnSpc>
                <a:spcPct val="100000"/>
              </a:lnSpc>
              <a:spcBef>
                <a:spcPts val="2133"/>
              </a:spcBef>
              <a:spcAft>
                <a:spcPts val="0"/>
              </a:spcAft>
              <a:buSzPts val="2500"/>
              <a:buNone/>
              <a:defRPr sz="3333"/>
            </a:lvl5pPr>
            <a:lvl6pPr lvl="5" algn="ctr">
              <a:lnSpc>
                <a:spcPct val="100000"/>
              </a:lnSpc>
              <a:spcBef>
                <a:spcPts val="2133"/>
              </a:spcBef>
              <a:spcAft>
                <a:spcPts val="0"/>
              </a:spcAft>
              <a:buSzPts val="2500"/>
              <a:buNone/>
              <a:defRPr sz="3333"/>
            </a:lvl6pPr>
            <a:lvl7pPr lvl="6" algn="ctr">
              <a:lnSpc>
                <a:spcPct val="100000"/>
              </a:lnSpc>
              <a:spcBef>
                <a:spcPts val="2133"/>
              </a:spcBef>
              <a:spcAft>
                <a:spcPts val="0"/>
              </a:spcAft>
              <a:buSzPts val="2500"/>
              <a:buNone/>
              <a:defRPr sz="3333"/>
            </a:lvl7pPr>
            <a:lvl8pPr lvl="7" algn="ctr">
              <a:lnSpc>
                <a:spcPct val="100000"/>
              </a:lnSpc>
              <a:spcBef>
                <a:spcPts val="2133"/>
              </a:spcBef>
              <a:spcAft>
                <a:spcPts val="0"/>
              </a:spcAft>
              <a:buSzPts val="2500"/>
              <a:buNone/>
              <a:defRPr sz="3333"/>
            </a:lvl8pPr>
            <a:lvl9pPr lvl="8" algn="ctr">
              <a:lnSpc>
                <a:spcPct val="100000"/>
              </a:lnSpc>
              <a:spcBef>
                <a:spcPts val="2133"/>
              </a:spcBef>
              <a:spcAft>
                <a:spcPts val="2133"/>
              </a:spcAft>
              <a:buSzPts val="2500"/>
              <a:buNone/>
              <a:defRPr sz="3333"/>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 and text 1">
    <p:spTree>
      <p:nvGrpSpPr>
        <p:cNvPr id="112" name="Shape 112"/>
        <p:cNvGrpSpPr/>
        <p:nvPr/>
      </p:nvGrpSpPr>
      <p:grpSpPr>
        <a:xfrm>
          <a:off x="0" y="0"/>
          <a:ext cx="0" cy="0"/>
          <a:chOff x="0" y="0"/>
          <a:chExt cx="0" cy="0"/>
        </a:xfrm>
      </p:grpSpPr>
      <p:sp>
        <p:nvSpPr>
          <p:cNvPr id="113" name="Google Shape;113;p17"/>
          <p:cNvSpPr/>
          <p:nvPr/>
        </p:nvSpPr>
        <p:spPr>
          <a:xfrm>
            <a:off x="-649433" y="4603333"/>
            <a:ext cx="1923600" cy="19236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14" name="Google Shape;114;p17"/>
          <p:cNvSpPr/>
          <p:nvPr/>
        </p:nvSpPr>
        <p:spPr>
          <a:xfrm flipH="1" rot="-5400000">
            <a:off x="-418096" y="34467"/>
            <a:ext cx="7158800" cy="68260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15" name="Google Shape;115;p17"/>
          <p:cNvSpPr/>
          <p:nvPr/>
        </p:nvSpPr>
        <p:spPr>
          <a:xfrm flipH="1" rot="-5400000">
            <a:off x="5768984" y="603867"/>
            <a:ext cx="7158800" cy="56872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16" name="Google Shape;116;p17"/>
          <p:cNvSpPr/>
          <p:nvPr/>
        </p:nvSpPr>
        <p:spPr>
          <a:xfrm>
            <a:off x="10749667" y="719200"/>
            <a:ext cx="1923600" cy="19236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17" name="Google Shape;117;p17"/>
          <p:cNvSpPr txBox="1"/>
          <p:nvPr>
            <p:ph type="title"/>
          </p:nvPr>
        </p:nvSpPr>
        <p:spPr>
          <a:xfrm>
            <a:off x="960000" y="1907884"/>
            <a:ext cx="3995600" cy="1303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8" name="Google Shape;118;p17"/>
          <p:cNvSpPr txBox="1"/>
          <p:nvPr>
            <p:ph idx="1" type="subTitle"/>
          </p:nvPr>
        </p:nvSpPr>
        <p:spPr>
          <a:xfrm>
            <a:off x="960000" y="3211317"/>
            <a:ext cx="3995600" cy="1738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2133"/>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119" name="Shape 119"/>
        <p:cNvGrpSpPr/>
        <p:nvPr/>
      </p:nvGrpSpPr>
      <p:grpSpPr>
        <a:xfrm>
          <a:off x="0" y="0"/>
          <a:ext cx="0" cy="0"/>
          <a:chOff x="0" y="0"/>
          <a:chExt cx="0" cy="0"/>
        </a:xfrm>
      </p:grpSpPr>
      <p:sp>
        <p:nvSpPr>
          <p:cNvPr id="120" name="Google Shape;120;p18"/>
          <p:cNvSpPr/>
          <p:nvPr/>
        </p:nvSpPr>
        <p:spPr>
          <a:xfrm>
            <a:off x="10749667" y="2299633"/>
            <a:ext cx="1923600" cy="19236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21" name="Google Shape;121;p18"/>
          <p:cNvSpPr/>
          <p:nvPr/>
        </p:nvSpPr>
        <p:spPr>
          <a:xfrm flipH="1" rot="-5400000">
            <a:off x="439567" y="1657800"/>
            <a:ext cx="5659600" cy="61884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22" name="Google Shape;122;p18"/>
          <p:cNvSpPr/>
          <p:nvPr/>
        </p:nvSpPr>
        <p:spPr>
          <a:xfrm flipH="1" rot="-5400000">
            <a:off x="6092833" y="1657800"/>
            <a:ext cx="5659600" cy="61884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23" name="Google Shape;123;p18"/>
          <p:cNvSpPr/>
          <p:nvPr/>
        </p:nvSpPr>
        <p:spPr>
          <a:xfrm>
            <a:off x="-545167" y="884733"/>
            <a:ext cx="1923600" cy="19236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24" name="Google Shape;124;p18"/>
          <p:cNvSpPr txBox="1"/>
          <p:nvPr>
            <p:ph type="title"/>
          </p:nvPr>
        </p:nvSpPr>
        <p:spPr>
          <a:xfrm>
            <a:off x="960000" y="593367"/>
            <a:ext cx="10272000" cy="7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25" name="Google Shape;125;p18"/>
          <p:cNvSpPr txBox="1"/>
          <p:nvPr>
            <p:ph idx="2" type="title"/>
          </p:nvPr>
        </p:nvSpPr>
        <p:spPr>
          <a:xfrm>
            <a:off x="1948183" y="4781400"/>
            <a:ext cx="2642400" cy="42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126" name="Google Shape;126;p18"/>
          <p:cNvSpPr txBox="1"/>
          <p:nvPr>
            <p:ph idx="1" type="subTitle"/>
          </p:nvPr>
        </p:nvSpPr>
        <p:spPr>
          <a:xfrm>
            <a:off x="1948183" y="5207000"/>
            <a:ext cx="2642400" cy="81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127" name="Google Shape;127;p18"/>
          <p:cNvSpPr txBox="1"/>
          <p:nvPr>
            <p:ph idx="3" type="title"/>
          </p:nvPr>
        </p:nvSpPr>
        <p:spPr>
          <a:xfrm>
            <a:off x="7601429" y="2299617"/>
            <a:ext cx="2642400" cy="42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128" name="Google Shape;128;p18"/>
          <p:cNvSpPr txBox="1"/>
          <p:nvPr>
            <p:ph idx="4" type="subTitle"/>
          </p:nvPr>
        </p:nvSpPr>
        <p:spPr>
          <a:xfrm>
            <a:off x="7601428" y="2725217"/>
            <a:ext cx="2642400" cy="81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 and three columns">
    <p:spTree>
      <p:nvGrpSpPr>
        <p:cNvPr id="129" name="Shape 129"/>
        <p:cNvGrpSpPr/>
        <p:nvPr/>
      </p:nvGrpSpPr>
      <p:grpSpPr>
        <a:xfrm>
          <a:off x="0" y="0"/>
          <a:ext cx="0" cy="0"/>
          <a:chOff x="0" y="0"/>
          <a:chExt cx="0" cy="0"/>
        </a:xfrm>
      </p:grpSpPr>
      <p:sp>
        <p:nvSpPr>
          <p:cNvPr id="130" name="Google Shape;130;p19"/>
          <p:cNvSpPr/>
          <p:nvPr/>
        </p:nvSpPr>
        <p:spPr>
          <a:xfrm>
            <a:off x="-522167" y="5355767"/>
            <a:ext cx="1692400" cy="1692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31" name="Google Shape;131;p19"/>
          <p:cNvSpPr/>
          <p:nvPr/>
        </p:nvSpPr>
        <p:spPr>
          <a:xfrm flipH="1" rot="-5400000">
            <a:off x="3266200" y="2558733"/>
            <a:ext cx="5659600" cy="41964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32" name="Google Shape;132;p19"/>
          <p:cNvSpPr/>
          <p:nvPr/>
        </p:nvSpPr>
        <p:spPr>
          <a:xfrm flipH="1" rot="-5400000">
            <a:off x="-478600" y="2558733"/>
            <a:ext cx="5659600" cy="41964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33" name="Google Shape;133;p19"/>
          <p:cNvSpPr/>
          <p:nvPr/>
        </p:nvSpPr>
        <p:spPr>
          <a:xfrm flipH="1" rot="-5400000">
            <a:off x="7011000" y="2558733"/>
            <a:ext cx="5659600" cy="41964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34" name="Google Shape;134;p19"/>
          <p:cNvSpPr/>
          <p:nvPr/>
        </p:nvSpPr>
        <p:spPr>
          <a:xfrm>
            <a:off x="10876933" y="1185367"/>
            <a:ext cx="1692400" cy="1692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35" name="Google Shape;135;p19"/>
          <p:cNvSpPr txBox="1"/>
          <p:nvPr>
            <p:ph type="title"/>
          </p:nvPr>
        </p:nvSpPr>
        <p:spPr>
          <a:xfrm>
            <a:off x="960000" y="593367"/>
            <a:ext cx="10272000" cy="7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6" name="Google Shape;136;p19"/>
          <p:cNvSpPr txBox="1"/>
          <p:nvPr>
            <p:ph idx="2" type="title"/>
          </p:nvPr>
        </p:nvSpPr>
        <p:spPr>
          <a:xfrm>
            <a:off x="960000" y="3799700"/>
            <a:ext cx="2782400" cy="62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137" name="Google Shape;137;p19"/>
          <p:cNvSpPr txBox="1"/>
          <p:nvPr>
            <p:ph idx="1" type="subTitle"/>
          </p:nvPr>
        </p:nvSpPr>
        <p:spPr>
          <a:xfrm>
            <a:off x="960003" y="4425767"/>
            <a:ext cx="2782400" cy="88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138" name="Google Shape;138;p19"/>
          <p:cNvSpPr txBox="1"/>
          <p:nvPr>
            <p:ph idx="3" type="title"/>
          </p:nvPr>
        </p:nvSpPr>
        <p:spPr>
          <a:xfrm>
            <a:off x="4704800" y="3799767"/>
            <a:ext cx="2782400" cy="62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139" name="Google Shape;139;p19"/>
          <p:cNvSpPr txBox="1"/>
          <p:nvPr>
            <p:ph idx="4" type="subTitle"/>
          </p:nvPr>
        </p:nvSpPr>
        <p:spPr>
          <a:xfrm>
            <a:off x="4704796" y="4425767"/>
            <a:ext cx="2782400" cy="88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140" name="Google Shape;140;p19"/>
          <p:cNvSpPr txBox="1"/>
          <p:nvPr>
            <p:ph idx="5" type="title"/>
          </p:nvPr>
        </p:nvSpPr>
        <p:spPr>
          <a:xfrm>
            <a:off x="8449599" y="3799767"/>
            <a:ext cx="2782400" cy="62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141" name="Google Shape;141;p19"/>
          <p:cNvSpPr txBox="1"/>
          <p:nvPr>
            <p:ph idx="6" type="subTitle"/>
          </p:nvPr>
        </p:nvSpPr>
        <p:spPr>
          <a:xfrm>
            <a:off x="8449597" y="4425767"/>
            <a:ext cx="2782400" cy="88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 and four columns 1">
    <p:spTree>
      <p:nvGrpSpPr>
        <p:cNvPr id="142" name="Shape 142"/>
        <p:cNvGrpSpPr/>
        <p:nvPr/>
      </p:nvGrpSpPr>
      <p:grpSpPr>
        <a:xfrm>
          <a:off x="0" y="0"/>
          <a:ext cx="0" cy="0"/>
          <a:chOff x="0" y="0"/>
          <a:chExt cx="0" cy="0"/>
        </a:xfrm>
      </p:grpSpPr>
      <p:sp>
        <p:nvSpPr>
          <p:cNvPr id="143" name="Google Shape;143;p20"/>
          <p:cNvSpPr/>
          <p:nvPr/>
        </p:nvSpPr>
        <p:spPr>
          <a:xfrm>
            <a:off x="10624400" y="942467"/>
            <a:ext cx="1692400" cy="1692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44" name="Google Shape;144;p20"/>
          <p:cNvSpPr/>
          <p:nvPr/>
        </p:nvSpPr>
        <p:spPr>
          <a:xfrm>
            <a:off x="-124800" y="1505333"/>
            <a:ext cx="12441600" cy="6145600"/>
          </a:xfrm>
          <a:prstGeom prst="wave">
            <a:avLst>
              <a:gd fmla="val 8870"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45" name="Google Shape;145;p20"/>
          <p:cNvSpPr/>
          <p:nvPr/>
        </p:nvSpPr>
        <p:spPr>
          <a:xfrm>
            <a:off x="1285000" y="5865867"/>
            <a:ext cx="1692400" cy="1692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46" name="Google Shape;146;p20"/>
          <p:cNvSpPr txBox="1"/>
          <p:nvPr>
            <p:ph type="title"/>
          </p:nvPr>
        </p:nvSpPr>
        <p:spPr>
          <a:xfrm>
            <a:off x="960000" y="593367"/>
            <a:ext cx="10272000" cy="7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47" name="Google Shape;147;p20"/>
          <p:cNvSpPr txBox="1"/>
          <p:nvPr>
            <p:ph idx="2" type="title"/>
          </p:nvPr>
        </p:nvSpPr>
        <p:spPr>
          <a:xfrm>
            <a:off x="950800" y="4111467"/>
            <a:ext cx="2471200" cy="42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148" name="Google Shape;148;p20"/>
          <p:cNvSpPr txBox="1"/>
          <p:nvPr>
            <p:ph idx="1" type="subTitle"/>
          </p:nvPr>
        </p:nvSpPr>
        <p:spPr>
          <a:xfrm>
            <a:off x="950800" y="4537333"/>
            <a:ext cx="2471200" cy="81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149" name="Google Shape;149;p20"/>
          <p:cNvSpPr txBox="1"/>
          <p:nvPr>
            <p:ph idx="3" type="title"/>
          </p:nvPr>
        </p:nvSpPr>
        <p:spPr>
          <a:xfrm>
            <a:off x="3557261" y="4111467"/>
            <a:ext cx="2471200" cy="42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150" name="Google Shape;150;p20"/>
          <p:cNvSpPr txBox="1"/>
          <p:nvPr>
            <p:ph idx="4" type="subTitle"/>
          </p:nvPr>
        </p:nvSpPr>
        <p:spPr>
          <a:xfrm>
            <a:off x="3557261" y="4537333"/>
            <a:ext cx="2471200" cy="81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151" name="Google Shape;151;p20"/>
          <p:cNvSpPr txBox="1"/>
          <p:nvPr>
            <p:ph idx="5" type="title"/>
          </p:nvPr>
        </p:nvSpPr>
        <p:spPr>
          <a:xfrm>
            <a:off x="6163717" y="4111467"/>
            <a:ext cx="2471200" cy="42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152" name="Google Shape;152;p20"/>
          <p:cNvSpPr txBox="1"/>
          <p:nvPr>
            <p:ph idx="6" type="subTitle"/>
          </p:nvPr>
        </p:nvSpPr>
        <p:spPr>
          <a:xfrm>
            <a:off x="6163717" y="4537067"/>
            <a:ext cx="2471200" cy="81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153" name="Google Shape;153;p20"/>
          <p:cNvSpPr txBox="1"/>
          <p:nvPr>
            <p:ph idx="7" type="title"/>
          </p:nvPr>
        </p:nvSpPr>
        <p:spPr>
          <a:xfrm>
            <a:off x="8770177" y="4111467"/>
            <a:ext cx="2471200" cy="42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154" name="Google Shape;154;p20"/>
          <p:cNvSpPr txBox="1"/>
          <p:nvPr>
            <p:ph idx="8" type="subTitle"/>
          </p:nvPr>
        </p:nvSpPr>
        <p:spPr>
          <a:xfrm>
            <a:off x="8770176" y="4537067"/>
            <a:ext cx="2471200" cy="81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3"/>
          <p:cNvSpPr/>
          <p:nvPr/>
        </p:nvSpPr>
        <p:spPr>
          <a:xfrm flipH="1" rot="-5400000">
            <a:off x="1788217" y="5653149"/>
            <a:ext cx="1452000" cy="1452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1" name="Google Shape;21;p3"/>
          <p:cNvSpPr/>
          <p:nvPr/>
        </p:nvSpPr>
        <p:spPr>
          <a:xfrm>
            <a:off x="-131200" y="-842133"/>
            <a:ext cx="12454400" cy="87068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2" name="Google Shape;22;p3"/>
          <p:cNvSpPr/>
          <p:nvPr/>
        </p:nvSpPr>
        <p:spPr>
          <a:xfrm flipH="1" rot="-5400000">
            <a:off x="9730817" y="-732784"/>
            <a:ext cx="1452000" cy="1452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3" name="Google Shape;23;p3"/>
          <p:cNvSpPr txBox="1"/>
          <p:nvPr>
            <p:ph type="title"/>
          </p:nvPr>
        </p:nvSpPr>
        <p:spPr>
          <a:xfrm>
            <a:off x="960000" y="593367"/>
            <a:ext cx="10272000" cy="7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4" name="Google Shape;24;p3"/>
          <p:cNvSpPr txBox="1"/>
          <p:nvPr>
            <p:ph idx="1" type="body"/>
          </p:nvPr>
        </p:nvSpPr>
        <p:spPr>
          <a:xfrm>
            <a:off x="960000" y="1446367"/>
            <a:ext cx="10272000" cy="46924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Clr>
                <a:schemeClr val="dk2"/>
              </a:buClr>
              <a:buSzPts val="1200"/>
              <a:buAutoNum type="arabicPeriod"/>
              <a:defRPr sz="1600"/>
            </a:lvl1pPr>
            <a:lvl2pPr indent="-304800" lvl="1" marL="914400" algn="l">
              <a:lnSpc>
                <a:spcPct val="115000"/>
              </a:lnSpc>
              <a:spcBef>
                <a:spcPts val="2133"/>
              </a:spcBef>
              <a:spcAft>
                <a:spcPts val="0"/>
              </a:spcAft>
              <a:buClr>
                <a:srgbClr val="434343"/>
              </a:buClr>
              <a:buSzPts val="1200"/>
              <a:buFont typeface="Roboto Condensed Light"/>
              <a:buAutoNum type="alphaLcPeriod"/>
              <a:defRPr/>
            </a:lvl2pPr>
            <a:lvl3pPr indent="-304800" lvl="2" marL="1371600" algn="l">
              <a:lnSpc>
                <a:spcPct val="115000"/>
              </a:lnSpc>
              <a:spcBef>
                <a:spcPts val="2133"/>
              </a:spcBef>
              <a:spcAft>
                <a:spcPts val="0"/>
              </a:spcAft>
              <a:buClr>
                <a:srgbClr val="434343"/>
              </a:buClr>
              <a:buSzPts val="1200"/>
              <a:buFont typeface="Roboto Condensed Light"/>
              <a:buAutoNum type="romanLcPeriod"/>
              <a:defRPr/>
            </a:lvl3pPr>
            <a:lvl4pPr indent="-304800" lvl="3" marL="1828800" algn="l">
              <a:lnSpc>
                <a:spcPct val="115000"/>
              </a:lnSpc>
              <a:spcBef>
                <a:spcPts val="2133"/>
              </a:spcBef>
              <a:spcAft>
                <a:spcPts val="0"/>
              </a:spcAft>
              <a:buClr>
                <a:srgbClr val="434343"/>
              </a:buClr>
              <a:buSzPts val="1200"/>
              <a:buFont typeface="Roboto Condensed Light"/>
              <a:buAutoNum type="arabicPeriod"/>
              <a:defRPr/>
            </a:lvl4pPr>
            <a:lvl5pPr indent="-304800" lvl="4" marL="2286000" algn="l">
              <a:lnSpc>
                <a:spcPct val="115000"/>
              </a:lnSpc>
              <a:spcBef>
                <a:spcPts val="2133"/>
              </a:spcBef>
              <a:spcAft>
                <a:spcPts val="0"/>
              </a:spcAft>
              <a:buClr>
                <a:srgbClr val="434343"/>
              </a:buClr>
              <a:buSzPts val="1200"/>
              <a:buFont typeface="Roboto Condensed Light"/>
              <a:buAutoNum type="alphaLcPeriod"/>
              <a:defRPr/>
            </a:lvl5pPr>
            <a:lvl6pPr indent="-304800" lvl="5" marL="2743200" algn="l">
              <a:lnSpc>
                <a:spcPct val="115000"/>
              </a:lnSpc>
              <a:spcBef>
                <a:spcPts val="2133"/>
              </a:spcBef>
              <a:spcAft>
                <a:spcPts val="0"/>
              </a:spcAft>
              <a:buClr>
                <a:srgbClr val="434343"/>
              </a:buClr>
              <a:buSzPts val="1200"/>
              <a:buFont typeface="Roboto Condensed Light"/>
              <a:buAutoNum type="romanLcPeriod"/>
              <a:defRPr/>
            </a:lvl6pPr>
            <a:lvl7pPr indent="-304800" lvl="6" marL="3200400" algn="l">
              <a:lnSpc>
                <a:spcPct val="115000"/>
              </a:lnSpc>
              <a:spcBef>
                <a:spcPts val="2133"/>
              </a:spcBef>
              <a:spcAft>
                <a:spcPts val="0"/>
              </a:spcAft>
              <a:buClr>
                <a:srgbClr val="434343"/>
              </a:buClr>
              <a:buSzPts val="1200"/>
              <a:buFont typeface="Roboto Condensed Light"/>
              <a:buAutoNum type="arabicPeriod"/>
              <a:defRPr/>
            </a:lvl7pPr>
            <a:lvl8pPr indent="-304800" lvl="7" marL="3657600" algn="l">
              <a:lnSpc>
                <a:spcPct val="115000"/>
              </a:lnSpc>
              <a:spcBef>
                <a:spcPts val="2133"/>
              </a:spcBef>
              <a:spcAft>
                <a:spcPts val="0"/>
              </a:spcAft>
              <a:buClr>
                <a:srgbClr val="434343"/>
              </a:buClr>
              <a:buSzPts val="1200"/>
              <a:buFont typeface="Roboto Condensed Light"/>
              <a:buAutoNum type="alphaLcPeriod"/>
              <a:defRPr/>
            </a:lvl8pPr>
            <a:lvl9pPr indent="-304800" lvl="8" marL="4114800" algn="l">
              <a:lnSpc>
                <a:spcPct val="115000"/>
              </a:lnSpc>
              <a:spcBef>
                <a:spcPts val="2133"/>
              </a:spcBef>
              <a:spcAft>
                <a:spcPts val="2133"/>
              </a:spcAft>
              <a:buClr>
                <a:srgbClr val="434343"/>
              </a:buClr>
              <a:buSzPts val="1200"/>
              <a:buFont typeface="Roboto Condensed Light"/>
              <a:buAutoNum type="romanLcPerio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 and six columns">
    <p:spTree>
      <p:nvGrpSpPr>
        <p:cNvPr id="155" name="Shape 155"/>
        <p:cNvGrpSpPr/>
        <p:nvPr/>
      </p:nvGrpSpPr>
      <p:grpSpPr>
        <a:xfrm>
          <a:off x="0" y="0"/>
          <a:ext cx="0" cy="0"/>
          <a:chOff x="0" y="0"/>
          <a:chExt cx="0" cy="0"/>
        </a:xfrm>
      </p:grpSpPr>
      <p:sp>
        <p:nvSpPr>
          <p:cNvPr id="156" name="Google Shape;156;p21"/>
          <p:cNvSpPr/>
          <p:nvPr/>
        </p:nvSpPr>
        <p:spPr>
          <a:xfrm flipH="1" rot="-5400000">
            <a:off x="1788217" y="5653149"/>
            <a:ext cx="1452000" cy="1452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57" name="Google Shape;157;p21"/>
          <p:cNvSpPr/>
          <p:nvPr/>
        </p:nvSpPr>
        <p:spPr>
          <a:xfrm>
            <a:off x="-131200" y="-842133"/>
            <a:ext cx="12454400" cy="87068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58" name="Google Shape;158;p21"/>
          <p:cNvSpPr/>
          <p:nvPr/>
        </p:nvSpPr>
        <p:spPr>
          <a:xfrm flipH="1" rot="-5400000">
            <a:off x="9730817" y="-732784"/>
            <a:ext cx="1452000" cy="1452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59" name="Google Shape;159;p21"/>
          <p:cNvSpPr txBox="1"/>
          <p:nvPr>
            <p:ph type="title"/>
          </p:nvPr>
        </p:nvSpPr>
        <p:spPr>
          <a:xfrm>
            <a:off x="960000" y="593367"/>
            <a:ext cx="10272000" cy="7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0" name="Google Shape;160;p21"/>
          <p:cNvSpPr txBox="1"/>
          <p:nvPr>
            <p:ph idx="2" type="title"/>
          </p:nvPr>
        </p:nvSpPr>
        <p:spPr>
          <a:xfrm>
            <a:off x="1468233" y="2554100"/>
            <a:ext cx="2648000" cy="4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161" name="Google Shape;161;p21"/>
          <p:cNvSpPr txBox="1"/>
          <p:nvPr>
            <p:ph idx="1" type="subTitle"/>
          </p:nvPr>
        </p:nvSpPr>
        <p:spPr>
          <a:xfrm>
            <a:off x="1468233" y="3044067"/>
            <a:ext cx="2648000" cy="70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162" name="Google Shape;162;p21"/>
          <p:cNvSpPr txBox="1"/>
          <p:nvPr>
            <p:ph idx="3" type="title"/>
          </p:nvPr>
        </p:nvSpPr>
        <p:spPr>
          <a:xfrm>
            <a:off x="4771933" y="2553667"/>
            <a:ext cx="2648000" cy="4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163" name="Google Shape;163;p21"/>
          <p:cNvSpPr txBox="1"/>
          <p:nvPr>
            <p:ph idx="4" type="subTitle"/>
          </p:nvPr>
        </p:nvSpPr>
        <p:spPr>
          <a:xfrm>
            <a:off x="4772000" y="3044067"/>
            <a:ext cx="2648000" cy="70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164" name="Google Shape;164;p21"/>
          <p:cNvSpPr txBox="1"/>
          <p:nvPr>
            <p:ph idx="5" type="title"/>
          </p:nvPr>
        </p:nvSpPr>
        <p:spPr>
          <a:xfrm>
            <a:off x="1468233" y="4944800"/>
            <a:ext cx="2648000" cy="4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165" name="Google Shape;165;p21"/>
          <p:cNvSpPr txBox="1"/>
          <p:nvPr>
            <p:ph idx="6" type="subTitle"/>
          </p:nvPr>
        </p:nvSpPr>
        <p:spPr>
          <a:xfrm>
            <a:off x="1468233" y="5435200"/>
            <a:ext cx="2648000" cy="70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166" name="Google Shape;166;p21"/>
          <p:cNvSpPr txBox="1"/>
          <p:nvPr>
            <p:ph idx="7" type="title"/>
          </p:nvPr>
        </p:nvSpPr>
        <p:spPr>
          <a:xfrm>
            <a:off x="4771929" y="4944800"/>
            <a:ext cx="2648000" cy="4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167" name="Google Shape;167;p21"/>
          <p:cNvSpPr txBox="1"/>
          <p:nvPr>
            <p:ph idx="8" type="subTitle"/>
          </p:nvPr>
        </p:nvSpPr>
        <p:spPr>
          <a:xfrm>
            <a:off x="4771929" y="5435200"/>
            <a:ext cx="2648000" cy="70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168" name="Google Shape;168;p21"/>
          <p:cNvSpPr txBox="1"/>
          <p:nvPr>
            <p:ph idx="9" type="title"/>
          </p:nvPr>
        </p:nvSpPr>
        <p:spPr>
          <a:xfrm>
            <a:off x="8075636" y="2553667"/>
            <a:ext cx="2648000" cy="4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169" name="Google Shape;169;p21"/>
          <p:cNvSpPr txBox="1"/>
          <p:nvPr>
            <p:ph idx="13" type="subTitle"/>
          </p:nvPr>
        </p:nvSpPr>
        <p:spPr>
          <a:xfrm>
            <a:off x="8075633" y="3044067"/>
            <a:ext cx="2648000" cy="70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170" name="Google Shape;170;p21"/>
          <p:cNvSpPr txBox="1"/>
          <p:nvPr>
            <p:ph idx="14" type="title"/>
          </p:nvPr>
        </p:nvSpPr>
        <p:spPr>
          <a:xfrm>
            <a:off x="8075633" y="4944800"/>
            <a:ext cx="2648000" cy="49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171" name="Google Shape;171;p21"/>
          <p:cNvSpPr txBox="1"/>
          <p:nvPr>
            <p:ph idx="15" type="subTitle"/>
          </p:nvPr>
        </p:nvSpPr>
        <p:spPr>
          <a:xfrm>
            <a:off x="8075633" y="5435200"/>
            <a:ext cx="2648000" cy="70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Numbers and text">
    <p:spTree>
      <p:nvGrpSpPr>
        <p:cNvPr id="172" name="Shape 172"/>
        <p:cNvGrpSpPr/>
        <p:nvPr/>
      </p:nvGrpSpPr>
      <p:grpSpPr>
        <a:xfrm>
          <a:off x="0" y="0"/>
          <a:ext cx="0" cy="0"/>
          <a:chOff x="0" y="0"/>
          <a:chExt cx="0" cy="0"/>
        </a:xfrm>
      </p:grpSpPr>
      <p:sp>
        <p:nvSpPr>
          <p:cNvPr id="173" name="Google Shape;173;p22"/>
          <p:cNvSpPr/>
          <p:nvPr/>
        </p:nvSpPr>
        <p:spPr>
          <a:xfrm flipH="1" rot="-5400000">
            <a:off x="-373600" y="1330800"/>
            <a:ext cx="5659600" cy="41964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74" name="Google Shape;174;p22"/>
          <p:cNvSpPr/>
          <p:nvPr/>
        </p:nvSpPr>
        <p:spPr>
          <a:xfrm flipH="1" rot="-5400000">
            <a:off x="3266200" y="1330800"/>
            <a:ext cx="5659600" cy="41964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75" name="Google Shape;175;p22"/>
          <p:cNvSpPr/>
          <p:nvPr/>
        </p:nvSpPr>
        <p:spPr>
          <a:xfrm flipH="1" rot="-5400000">
            <a:off x="6906000" y="1330800"/>
            <a:ext cx="5659600" cy="41964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76" name="Google Shape;176;p22"/>
          <p:cNvSpPr/>
          <p:nvPr/>
        </p:nvSpPr>
        <p:spPr>
          <a:xfrm>
            <a:off x="140216" y="376787"/>
            <a:ext cx="1621200" cy="1621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77" name="Google Shape;177;p22"/>
          <p:cNvSpPr/>
          <p:nvPr/>
        </p:nvSpPr>
        <p:spPr>
          <a:xfrm>
            <a:off x="10430616" y="4859987"/>
            <a:ext cx="1621200" cy="1621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78" name="Google Shape;178;p22"/>
          <p:cNvSpPr txBox="1"/>
          <p:nvPr>
            <p:ph type="title"/>
          </p:nvPr>
        </p:nvSpPr>
        <p:spPr>
          <a:xfrm>
            <a:off x="950800" y="2517200"/>
            <a:ext cx="3010800" cy="102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5467"/>
            </a:lvl1pPr>
            <a:lvl2pPr lvl="1" algn="ctr">
              <a:lnSpc>
                <a:spcPct val="100000"/>
              </a:lnSpc>
              <a:spcBef>
                <a:spcPts val="0"/>
              </a:spcBef>
              <a:spcAft>
                <a:spcPts val="0"/>
              </a:spcAft>
              <a:buSzPts val="6000"/>
              <a:buNone/>
              <a:defRPr sz="8000"/>
            </a:lvl2pPr>
            <a:lvl3pPr lvl="2" algn="ctr">
              <a:lnSpc>
                <a:spcPct val="100000"/>
              </a:lnSpc>
              <a:spcBef>
                <a:spcPts val="0"/>
              </a:spcBef>
              <a:spcAft>
                <a:spcPts val="0"/>
              </a:spcAft>
              <a:buSzPts val="6000"/>
              <a:buNone/>
              <a:defRPr sz="8000"/>
            </a:lvl3pPr>
            <a:lvl4pPr lvl="3" algn="ctr">
              <a:lnSpc>
                <a:spcPct val="100000"/>
              </a:lnSpc>
              <a:spcBef>
                <a:spcPts val="0"/>
              </a:spcBef>
              <a:spcAft>
                <a:spcPts val="0"/>
              </a:spcAft>
              <a:buSzPts val="6000"/>
              <a:buNone/>
              <a:defRPr sz="8000"/>
            </a:lvl4pPr>
            <a:lvl5pPr lvl="4" algn="ctr">
              <a:lnSpc>
                <a:spcPct val="100000"/>
              </a:lnSpc>
              <a:spcBef>
                <a:spcPts val="0"/>
              </a:spcBef>
              <a:spcAft>
                <a:spcPts val="0"/>
              </a:spcAft>
              <a:buSzPts val="6000"/>
              <a:buNone/>
              <a:defRPr sz="8000"/>
            </a:lvl5pPr>
            <a:lvl6pPr lvl="5" algn="ctr">
              <a:lnSpc>
                <a:spcPct val="100000"/>
              </a:lnSpc>
              <a:spcBef>
                <a:spcPts val="0"/>
              </a:spcBef>
              <a:spcAft>
                <a:spcPts val="0"/>
              </a:spcAft>
              <a:buSzPts val="6000"/>
              <a:buNone/>
              <a:defRPr sz="8000"/>
            </a:lvl6pPr>
            <a:lvl7pPr lvl="6" algn="ctr">
              <a:lnSpc>
                <a:spcPct val="100000"/>
              </a:lnSpc>
              <a:spcBef>
                <a:spcPts val="0"/>
              </a:spcBef>
              <a:spcAft>
                <a:spcPts val="0"/>
              </a:spcAft>
              <a:buSzPts val="6000"/>
              <a:buNone/>
              <a:defRPr sz="8000"/>
            </a:lvl7pPr>
            <a:lvl8pPr lvl="7" algn="ctr">
              <a:lnSpc>
                <a:spcPct val="100000"/>
              </a:lnSpc>
              <a:spcBef>
                <a:spcPts val="0"/>
              </a:spcBef>
              <a:spcAft>
                <a:spcPts val="0"/>
              </a:spcAft>
              <a:buSzPts val="6000"/>
              <a:buNone/>
              <a:defRPr sz="8000"/>
            </a:lvl8pPr>
            <a:lvl9pPr lvl="8" algn="ctr">
              <a:lnSpc>
                <a:spcPct val="100000"/>
              </a:lnSpc>
              <a:spcBef>
                <a:spcPts val="0"/>
              </a:spcBef>
              <a:spcAft>
                <a:spcPts val="0"/>
              </a:spcAft>
              <a:buSzPts val="6000"/>
              <a:buNone/>
              <a:defRPr sz="8000"/>
            </a:lvl9pPr>
          </a:lstStyle>
          <a:p/>
        </p:txBody>
      </p:sp>
      <p:sp>
        <p:nvSpPr>
          <p:cNvPr id="179" name="Google Shape;179;p22"/>
          <p:cNvSpPr txBox="1"/>
          <p:nvPr>
            <p:ph idx="1" type="subTitle"/>
          </p:nvPr>
        </p:nvSpPr>
        <p:spPr>
          <a:xfrm>
            <a:off x="950800" y="3542403"/>
            <a:ext cx="3010800" cy="79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2133"/>
            </a:lvl1pPr>
            <a:lvl2pPr lvl="1" algn="ctr">
              <a:lnSpc>
                <a:spcPct val="100000"/>
              </a:lnSpc>
              <a:spcBef>
                <a:spcPts val="0"/>
              </a:spcBef>
              <a:spcAft>
                <a:spcPts val="0"/>
              </a:spcAft>
              <a:buClr>
                <a:schemeClr val="dk1"/>
              </a:buClr>
              <a:buSzPts val="2100"/>
              <a:buNone/>
              <a:defRPr sz="2800">
                <a:solidFill>
                  <a:schemeClr val="dk1"/>
                </a:solidFill>
              </a:defRPr>
            </a:lvl2pPr>
            <a:lvl3pPr lvl="2" algn="ctr">
              <a:lnSpc>
                <a:spcPct val="100000"/>
              </a:lnSpc>
              <a:spcBef>
                <a:spcPts val="0"/>
              </a:spcBef>
              <a:spcAft>
                <a:spcPts val="0"/>
              </a:spcAft>
              <a:buClr>
                <a:schemeClr val="dk1"/>
              </a:buClr>
              <a:buSzPts val="2100"/>
              <a:buNone/>
              <a:defRPr sz="2800">
                <a:solidFill>
                  <a:schemeClr val="dk1"/>
                </a:solidFill>
              </a:defRPr>
            </a:lvl3pPr>
            <a:lvl4pPr lvl="3" algn="ctr">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p:txBody>
      </p:sp>
      <p:sp>
        <p:nvSpPr>
          <p:cNvPr id="180" name="Google Shape;180;p22"/>
          <p:cNvSpPr txBox="1"/>
          <p:nvPr>
            <p:ph idx="2" type="title"/>
          </p:nvPr>
        </p:nvSpPr>
        <p:spPr>
          <a:xfrm>
            <a:off x="4590600" y="2517187"/>
            <a:ext cx="3010800" cy="102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5467"/>
            </a:lvl1pPr>
            <a:lvl2pPr lvl="1" algn="ctr">
              <a:lnSpc>
                <a:spcPct val="100000"/>
              </a:lnSpc>
              <a:spcBef>
                <a:spcPts val="0"/>
              </a:spcBef>
              <a:spcAft>
                <a:spcPts val="0"/>
              </a:spcAft>
              <a:buSzPts val="6000"/>
              <a:buNone/>
              <a:defRPr sz="8000"/>
            </a:lvl2pPr>
            <a:lvl3pPr lvl="2" algn="ctr">
              <a:lnSpc>
                <a:spcPct val="100000"/>
              </a:lnSpc>
              <a:spcBef>
                <a:spcPts val="0"/>
              </a:spcBef>
              <a:spcAft>
                <a:spcPts val="0"/>
              </a:spcAft>
              <a:buSzPts val="6000"/>
              <a:buNone/>
              <a:defRPr sz="8000"/>
            </a:lvl3pPr>
            <a:lvl4pPr lvl="3" algn="ctr">
              <a:lnSpc>
                <a:spcPct val="100000"/>
              </a:lnSpc>
              <a:spcBef>
                <a:spcPts val="0"/>
              </a:spcBef>
              <a:spcAft>
                <a:spcPts val="0"/>
              </a:spcAft>
              <a:buSzPts val="6000"/>
              <a:buNone/>
              <a:defRPr sz="8000"/>
            </a:lvl4pPr>
            <a:lvl5pPr lvl="4" algn="ctr">
              <a:lnSpc>
                <a:spcPct val="100000"/>
              </a:lnSpc>
              <a:spcBef>
                <a:spcPts val="0"/>
              </a:spcBef>
              <a:spcAft>
                <a:spcPts val="0"/>
              </a:spcAft>
              <a:buSzPts val="6000"/>
              <a:buNone/>
              <a:defRPr sz="8000"/>
            </a:lvl5pPr>
            <a:lvl6pPr lvl="5" algn="ctr">
              <a:lnSpc>
                <a:spcPct val="100000"/>
              </a:lnSpc>
              <a:spcBef>
                <a:spcPts val="0"/>
              </a:spcBef>
              <a:spcAft>
                <a:spcPts val="0"/>
              </a:spcAft>
              <a:buSzPts val="6000"/>
              <a:buNone/>
              <a:defRPr sz="8000"/>
            </a:lvl6pPr>
            <a:lvl7pPr lvl="6" algn="ctr">
              <a:lnSpc>
                <a:spcPct val="100000"/>
              </a:lnSpc>
              <a:spcBef>
                <a:spcPts val="0"/>
              </a:spcBef>
              <a:spcAft>
                <a:spcPts val="0"/>
              </a:spcAft>
              <a:buSzPts val="6000"/>
              <a:buNone/>
              <a:defRPr sz="8000"/>
            </a:lvl7pPr>
            <a:lvl8pPr lvl="7" algn="ctr">
              <a:lnSpc>
                <a:spcPct val="100000"/>
              </a:lnSpc>
              <a:spcBef>
                <a:spcPts val="0"/>
              </a:spcBef>
              <a:spcAft>
                <a:spcPts val="0"/>
              </a:spcAft>
              <a:buSzPts val="6000"/>
              <a:buNone/>
              <a:defRPr sz="8000"/>
            </a:lvl8pPr>
            <a:lvl9pPr lvl="8" algn="ctr">
              <a:lnSpc>
                <a:spcPct val="100000"/>
              </a:lnSpc>
              <a:spcBef>
                <a:spcPts val="0"/>
              </a:spcBef>
              <a:spcAft>
                <a:spcPts val="0"/>
              </a:spcAft>
              <a:buSzPts val="6000"/>
              <a:buNone/>
              <a:defRPr sz="8000"/>
            </a:lvl9pPr>
          </a:lstStyle>
          <a:p/>
        </p:txBody>
      </p:sp>
      <p:sp>
        <p:nvSpPr>
          <p:cNvPr id="181" name="Google Shape;181;p22"/>
          <p:cNvSpPr txBox="1"/>
          <p:nvPr>
            <p:ph idx="3" type="subTitle"/>
          </p:nvPr>
        </p:nvSpPr>
        <p:spPr>
          <a:xfrm>
            <a:off x="4590600" y="3542368"/>
            <a:ext cx="3010800" cy="79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2133"/>
            </a:lvl1pPr>
            <a:lvl2pPr lvl="1" algn="ctr">
              <a:lnSpc>
                <a:spcPct val="100000"/>
              </a:lnSpc>
              <a:spcBef>
                <a:spcPts val="0"/>
              </a:spcBef>
              <a:spcAft>
                <a:spcPts val="0"/>
              </a:spcAft>
              <a:buClr>
                <a:schemeClr val="dk1"/>
              </a:buClr>
              <a:buSzPts val="2100"/>
              <a:buNone/>
              <a:defRPr sz="2800">
                <a:solidFill>
                  <a:schemeClr val="dk1"/>
                </a:solidFill>
              </a:defRPr>
            </a:lvl2pPr>
            <a:lvl3pPr lvl="2" algn="ctr">
              <a:lnSpc>
                <a:spcPct val="100000"/>
              </a:lnSpc>
              <a:spcBef>
                <a:spcPts val="0"/>
              </a:spcBef>
              <a:spcAft>
                <a:spcPts val="0"/>
              </a:spcAft>
              <a:buClr>
                <a:schemeClr val="dk1"/>
              </a:buClr>
              <a:buSzPts val="2100"/>
              <a:buNone/>
              <a:defRPr sz="2800">
                <a:solidFill>
                  <a:schemeClr val="dk1"/>
                </a:solidFill>
              </a:defRPr>
            </a:lvl3pPr>
            <a:lvl4pPr lvl="3" algn="ctr">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p:txBody>
      </p:sp>
      <p:sp>
        <p:nvSpPr>
          <p:cNvPr id="182" name="Google Shape;182;p22"/>
          <p:cNvSpPr txBox="1"/>
          <p:nvPr>
            <p:ph idx="4" type="title"/>
          </p:nvPr>
        </p:nvSpPr>
        <p:spPr>
          <a:xfrm>
            <a:off x="8230400" y="2517195"/>
            <a:ext cx="3010800" cy="102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5467"/>
            </a:lvl1pPr>
            <a:lvl2pPr lvl="1" algn="ctr">
              <a:lnSpc>
                <a:spcPct val="100000"/>
              </a:lnSpc>
              <a:spcBef>
                <a:spcPts val="0"/>
              </a:spcBef>
              <a:spcAft>
                <a:spcPts val="0"/>
              </a:spcAft>
              <a:buSzPts val="6000"/>
              <a:buNone/>
              <a:defRPr sz="8000"/>
            </a:lvl2pPr>
            <a:lvl3pPr lvl="2" algn="ctr">
              <a:lnSpc>
                <a:spcPct val="100000"/>
              </a:lnSpc>
              <a:spcBef>
                <a:spcPts val="0"/>
              </a:spcBef>
              <a:spcAft>
                <a:spcPts val="0"/>
              </a:spcAft>
              <a:buSzPts val="6000"/>
              <a:buNone/>
              <a:defRPr sz="8000"/>
            </a:lvl3pPr>
            <a:lvl4pPr lvl="3" algn="ctr">
              <a:lnSpc>
                <a:spcPct val="100000"/>
              </a:lnSpc>
              <a:spcBef>
                <a:spcPts val="0"/>
              </a:spcBef>
              <a:spcAft>
                <a:spcPts val="0"/>
              </a:spcAft>
              <a:buSzPts val="6000"/>
              <a:buNone/>
              <a:defRPr sz="8000"/>
            </a:lvl4pPr>
            <a:lvl5pPr lvl="4" algn="ctr">
              <a:lnSpc>
                <a:spcPct val="100000"/>
              </a:lnSpc>
              <a:spcBef>
                <a:spcPts val="0"/>
              </a:spcBef>
              <a:spcAft>
                <a:spcPts val="0"/>
              </a:spcAft>
              <a:buSzPts val="6000"/>
              <a:buNone/>
              <a:defRPr sz="8000"/>
            </a:lvl5pPr>
            <a:lvl6pPr lvl="5" algn="ctr">
              <a:lnSpc>
                <a:spcPct val="100000"/>
              </a:lnSpc>
              <a:spcBef>
                <a:spcPts val="0"/>
              </a:spcBef>
              <a:spcAft>
                <a:spcPts val="0"/>
              </a:spcAft>
              <a:buSzPts val="6000"/>
              <a:buNone/>
              <a:defRPr sz="8000"/>
            </a:lvl6pPr>
            <a:lvl7pPr lvl="6" algn="ctr">
              <a:lnSpc>
                <a:spcPct val="100000"/>
              </a:lnSpc>
              <a:spcBef>
                <a:spcPts val="0"/>
              </a:spcBef>
              <a:spcAft>
                <a:spcPts val="0"/>
              </a:spcAft>
              <a:buSzPts val="6000"/>
              <a:buNone/>
              <a:defRPr sz="8000"/>
            </a:lvl7pPr>
            <a:lvl8pPr lvl="7" algn="ctr">
              <a:lnSpc>
                <a:spcPct val="100000"/>
              </a:lnSpc>
              <a:spcBef>
                <a:spcPts val="0"/>
              </a:spcBef>
              <a:spcAft>
                <a:spcPts val="0"/>
              </a:spcAft>
              <a:buSzPts val="6000"/>
              <a:buNone/>
              <a:defRPr sz="8000"/>
            </a:lvl8pPr>
            <a:lvl9pPr lvl="8" algn="ctr">
              <a:lnSpc>
                <a:spcPct val="100000"/>
              </a:lnSpc>
              <a:spcBef>
                <a:spcPts val="0"/>
              </a:spcBef>
              <a:spcAft>
                <a:spcPts val="0"/>
              </a:spcAft>
              <a:buSzPts val="6000"/>
              <a:buNone/>
              <a:defRPr sz="8000"/>
            </a:lvl9pPr>
          </a:lstStyle>
          <a:p/>
        </p:txBody>
      </p:sp>
      <p:sp>
        <p:nvSpPr>
          <p:cNvPr id="183" name="Google Shape;183;p22"/>
          <p:cNvSpPr txBox="1"/>
          <p:nvPr>
            <p:ph idx="5" type="subTitle"/>
          </p:nvPr>
        </p:nvSpPr>
        <p:spPr>
          <a:xfrm>
            <a:off x="8230400" y="3542364"/>
            <a:ext cx="3010800" cy="79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2133"/>
            </a:lvl1pPr>
            <a:lvl2pPr lvl="1" algn="ctr">
              <a:lnSpc>
                <a:spcPct val="100000"/>
              </a:lnSpc>
              <a:spcBef>
                <a:spcPts val="0"/>
              </a:spcBef>
              <a:spcAft>
                <a:spcPts val="0"/>
              </a:spcAft>
              <a:buClr>
                <a:schemeClr val="dk1"/>
              </a:buClr>
              <a:buSzPts val="2100"/>
              <a:buNone/>
              <a:defRPr sz="2800">
                <a:solidFill>
                  <a:schemeClr val="dk1"/>
                </a:solidFill>
              </a:defRPr>
            </a:lvl2pPr>
            <a:lvl3pPr lvl="2" algn="ctr">
              <a:lnSpc>
                <a:spcPct val="100000"/>
              </a:lnSpc>
              <a:spcBef>
                <a:spcPts val="0"/>
              </a:spcBef>
              <a:spcAft>
                <a:spcPts val="0"/>
              </a:spcAft>
              <a:buClr>
                <a:schemeClr val="dk1"/>
              </a:buClr>
              <a:buSzPts val="2100"/>
              <a:buNone/>
              <a:defRPr sz="2800">
                <a:solidFill>
                  <a:schemeClr val="dk1"/>
                </a:solidFill>
              </a:defRPr>
            </a:lvl3pPr>
            <a:lvl4pPr lvl="3" algn="ctr">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184" name="Shape 184"/>
        <p:cNvGrpSpPr/>
        <p:nvPr/>
      </p:nvGrpSpPr>
      <p:grpSpPr>
        <a:xfrm>
          <a:off x="0" y="0"/>
          <a:ext cx="0" cy="0"/>
          <a:chOff x="0" y="0"/>
          <a:chExt cx="0" cy="0"/>
        </a:xfrm>
      </p:grpSpPr>
      <p:sp>
        <p:nvSpPr>
          <p:cNvPr id="185" name="Google Shape;185;p23"/>
          <p:cNvSpPr/>
          <p:nvPr/>
        </p:nvSpPr>
        <p:spPr>
          <a:xfrm>
            <a:off x="11241216" y="497487"/>
            <a:ext cx="1621200" cy="1621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86" name="Google Shape;186;p23"/>
          <p:cNvSpPr/>
          <p:nvPr/>
        </p:nvSpPr>
        <p:spPr>
          <a:xfrm>
            <a:off x="-646517" y="4739287"/>
            <a:ext cx="1621200" cy="1621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87" name="Google Shape;187;p23"/>
          <p:cNvSpPr/>
          <p:nvPr/>
        </p:nvSpPr>
        <p:spPr>
          <a:xfrm flipH="1" rot="-5400000">
            <a:off x="2568000" y="-2903600"/>
            <a:ext cx="7056000" cy="12812400"/>
          </a:xfrm>
          <a:prstGeom prst="wave">
            <a:avLst>
              <a:gd fmla="val 4007"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88" name="Google Shape;188;p23"/>
          <p:cNvSpPr txBox="1"/>
          <p:nvPr>
            <p:ph type="title"/>
          </p:nvPr>
        </p:nvSpPr>
        <p:spPr>
          <a:xfrm>
            <a:off x="960000" y="593367"/>
            <a:ext cx="10272000" cy="7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 2">
    <p:spTree>
      <p:nvGrpSpPr>
        <p:cNvPr id="189" name="Shape 189"/>
        <p:cNvGrpSpPr/>
        <p:nvPr/>
      </p:nvGrpSpPr>
      <p:grpSpPr>
        <a:xfrm>
          <a:off x="0" y="0"/>
          <a:ext cx="0" cy="0"/>
          <a:chOff x="0" y="0"/>
          <a:chExt cx="0" cy="0"/>
        </a:xfrm>
      </p:grpSpPr>
      <p:sp>
        <p:nvSpPr>
          <p:cNvPr id="190" name="Google Shape;190;p24"/>
          <p:cNvSpPr/>
          <p:nvPr/>
        </p:nvSpPr>
        <p:spPr>
          <a:xfrm rot="-5400000">
            <a:off x="1788217" y="-164883"/>
            <a:ext cx="1452000" cy="1452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91" name="Google Shape;191;p24"/>
          <p:cNvSpPr/>
          <p:nvPr/>
        </p:nvSpPr>
        <p:spPr>
          <a:xfrm flipH="1" rot="10800000">
            <a:off x="-131200" y="-924400"/>
            <a:ext cx="12454400" cy="87068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92" name="Google Shape;192;p24"/>
          <p:cNvSpPr/>
          <p:nvPr/>
        </p:nvSpPr>
        <p:spPr>
          <a:xfrm rot="-5400000">
            <a:off x="9730817" y="6221051"/>
            <a:ext cx="1452000" cy="1452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93" name="Google Shape;193;p24"/>
          <p:cNvSpPr txBox="1"/>
          <p:nvPr>
            <p:ph type="title"/>
          </p:nvPr>
        </p:nvSpPr>
        <p:spPr>
          <a:xfrm>
            <a:off x="960000" y="593367"/>
            <a:ext cx="10272000" cy="7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spTree>
      <p:nvGrpSpPr>
        <p:cNvPr id="194" name="Shape 194"/>
        <p:cNvGrpSpPr/>
        <p:nvPr/>
      </p:nvGrpSpPr>
      <p:grpSpPr>
        <a:xfrm>
          <a:off x="0" y="0"/>
          <a:ext cx="0" cy="0"/>
          <a:chOff x="0" y="0"/>
          <a:chExt cx="0" cy="0"/>
        </a:xfrm>
      </p:grpSpPr>
      <p:sp>
        <p:nvSpPr>
          <p:cNvPr id="195" name="Google Shape;195;p25"/>
          <p:cNvSpPr/>
          <p:nvPr/>
        </p:nvSpPr>
        <p:spPr>
          <a:xfrm flipH="1" rot="10800000">
            <a:off x="8004572" y="3429000"/>
            <a:ext cx="4566400" cy="4566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96" name="Google Shape;196;p25"/>
          <p:cNvSpPr/>
          <p:nvPr/>
        </p:nvSpPr>
        <p:spPr>
          <a:xfrm rot="-5400000">
            <a:off x="477000" y="-1295268"/>
            <a:ext cx="11238000" cy="102172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97" name="Google Shape;197;p25"/>
          <p:cNvSpPr/>
          <p:nvPr/>
        </p:nvSpPr>
        <p:spPr>
          <a:xfrm flipH="1" rot="10800000">
            <a:off x="-1177600" y="243148"/>
            <a:ext cx="4566400" cy="4566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98" name="Google Shape;198;p25"/>
          <p:cNvSpPr txBox="1"/>
          <p:nvPr>
            <p:ph type="title"/>
          </p:nvPr>
        </p:nvSpPr>
        <p:spPr>
          <a:xfrm>
            <a:off x="3909400" y="719200"/>
            <a:ext cx="4373200" cy="116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6667"/>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99" name="Google Shape;199;p25"/>
          <p:cNvSpPr txBox="1"/>
          <p:nvPr>
            <p:ph idx="1" type="subTitle"/>
          </p:nvPr>
        </p:nvSpPr>
        <p:spPr>
          <a:xfrm>
            <a:off x="3909400" y="3316469"/>
            <a:ext cx="4373200" cy="102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133"/>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200" name="Google Shape;200;p25"/>
          <p:cNvSpPr txBox="1"/>
          <p:nvPr>
            <p:ph idx="2" type="subTitle"/>
          </p:nvPr>
        </p:nvSpPr>
        <p:spPr>
          <a:xfrm>
            <a:off x="3909400" y="2771236"/>
            <a:ext cx="4373200" cy="5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133"/>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201" name="Google Shape;201;p25"/>
          <p:cNvSpPr txBox="1"/>
          <p:nvPr/>
        </p:nvSpPr>
        <p:spPr>
          <a:xfrm>
            <a:off x="3909400" y="4547737"/>
            <a:ext cx="4373200" cy="8208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chemeClr val="dk1"/>
                </a:solidFill>
                <a:latin typeface="Lato"/>
                <a:ea typeface="Lato"/>
                <a:cs typeface="Lato"/>
                <a:sym typeface="Lato"/>
              </a:rPr>
              <a:t>CREDITS: This presentation template was created by </a:t>
            </a:r>
            <a:r>
              <a:rPr b="1" i="0" lang="en-GB" sz="1600" u="none" cap="none" strike="noStrike">
                <a:solidFill>
                  <a:schemeClr val="hlink"/>
                </a:solidFill>
                <a:uFill>
                  <a:noFill/>
                </a:uFill>
                <a:latin typeface="Lato"/>
                <a:ea typeface="Lato"/>
                <a:cs typeface="Lato"/>
                <a:sym typeface="Lato"/>
                <a:hlinkClick r:id="rId2"/>
              </a:rPr>
              <a:t>Slidesgo</a:t>
            </a:r>
            <a:r>
              <a:rPr b="0" i="0" lang="en-GB" sz="1600" u="none" cap="none" strike="noStrike">
                <a:solidFill>
                  <a:schemeClr val="dk1"/>
                </a:solidFill>
                <a:latin typeface="Lato"/>
                <a:ea typeface="Lato"/>
                <a:cs typeface="Lato"/>
                <a:sym typeface="Lato"/>
              </a:rPr>
              <a:t>, including icons by </a:t>
            </a:r>
            <a:r>
              <a:rPr b="1" i="0" lang="en-GB" sz="1600" u="none" cap="none" strike="noStrike">
                <a:solidFill>
                  <a:schemeClr val="hlink"/>
                </a:solidFill>
                <a:uFill>
                  <a:noFill/>
                </a:uFill>
                <a:latin typeface="Lato"/>
                <a:ea typeface="Lato"/>
                <a:cs typeface="Lato"/>
                <a:sym typeface="Lato"/>
                <a:hlinkClick r:id="rId3"/>
              </a:rPr>
              <a:t>Flaticon</a:t>
            </a:r>
            <a:r>
              <a:rPr b="0" i="0" lang="en-GB" sz="1600" u="none" cap="none" strike="noStrike">
                <a:solidFill>
                  <a:schemeClr val="dk1"/>
                </a:solidFill>
                <a:latin typeface="Lato"/>
                <a:ea typeface="Lato"/>
                <a:cs typeface="Lato"/>
                <a:sym typeface="Lato"/>
              </a:rPr>
              <a:t>, infographics and  images by </a:t>
            </a:r>
            <a:r>
              <a:rPr b="1" i="0" lang="en-GB" sz="1600" u="none" cap="none" strike="noStrike">
                <a:solidFill>
                  <a:schemeClr val="hlink"/>
                </a:solidFill>
                <a:uFill>
                  <a:noFill/>
                </a:uFill>
                <a:latin typeface="Lato"/>
                <a:ea typeface="Lato"/>
                <a:cs typeface="Lato"/>
                <a:sym typeface="Lato"/>
                <a:hlinkClick r:id="rId4"/>
              </a:rPr>
              <a:t>Freepik</a:t>
            </a:r>
            <a:endParaRPr b="1" i="0" sz="1600" u="none" cap="none" strike="noStrike">
              <a:solidFill>
                <a:schemeClr val="dk1"/>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ackground">
    <p:spTree>
      <p:nvGrpSpPr>
        <p:cNvPr id="202" name="Shape 202"/>
        <p:cNvGrpSpPr/>
        <p:nvPr/>
      </p:nvGrpSpPr>
      <p:grpSpPr>
        <a:xfrm>
          <a:off x="0" y="0"/>
          <a:ext cx="0" cy="0"/>
          <a:chOff x="0" y="0"/>
          <a:chExt cx="0" cy="0"/>
        </a:xfrm>
      </p:grpSpPr>
      <p:sp>
        <p:nvSpPr>
          <p:cNvPr id="203" name="Google Shape;203;p26"/>
          <p:cNvSpPr/>
          <p:nvPr/>
        </p:nvSpPr>
        <p:spPr>
          <a:xfrm rot="5400000">
            <a:off x="8951783" y="5653149"/>
            <a:ext cx="1452000" cy="1452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04" name="Google Shape;204;p26"/>
          <p:cNvSpPr/>
          <p:nvPr/>
        </p:nvSpPr>
        <p:spPr>
          <a:xfrm flipH="1">
            <a:off x="-131200" y="-842133"/>
            <a:ext cx="12454400" cy="87068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05" name="Google Shape;205;p26"/>
          <p:cNvSpPr/>
          <p:nvPr/>
        </p:nvSpPr>
        <p:spPr>
          <a:xfrm rot="5400000">
            <a:off x="1009183" y="-732784"/>
            <a:ext cx="1452000" cy="1452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ackground 1">
    <p:spTree>
      <p:nvGrpSpPr>
        <p:cNvPr id="206" name="Shape 206"/>
        <p:cNvGrpSpPr/>
        <p:nvPr/>
      </p:nvGrpSpPr>
      <p:grpSpPr>
        <a:xfrm>
          <a:off x="0" y="0"/>
          <a:ext cx="0" cy="0"/>
          <a:chOff x="0" y="0"/>
          <a:chExt cx="0" cy="0"/>
        </a:xfrm>
      </p:grpSpPr>
      <p:sp>
        <p:nvSpPr>
          <p:cNvPr id="207" name="Google Shape;207;p27"/>
          <p:cNvSpPr/>
          <p:nvPr/>
        </p:nvSpPr>
        <p:spPr>
          <a:xfrm flipH="1" rot="-5400000">
            <a:off x="2490628" y="-2301700"/>
            <a:ext cx="7522000" cy="11596400"/>
          </a:xfrm>
          <a:prstGeom prst="wave">
            <a:avLst>
              <a:gd fmla="val 4562"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08" name="Google Shape;208;p27"/>
          <p:cNvSpPr/>
          <p:nvPr/>
        </p:nvSpPr>
        <p:spPr>
          <a:xfrm>
            <a:off x="-344984" y="719187"/>
            <a:ext cx="1621200" cy="1621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09" name="Google Shape;209;p27"/>
          <p:cNvSpPr/>
          <p:nvPr/>
        </p:nvSpPr>
        <p:spPr>
          <a:xfrm>
            <a:off x="11169983" y="3487853"/>
            <a:ext cx="1621200" cy="1621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3" name="Shape 213"/>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14" name="Shape 214"/>
        <p:cNvGrpSpPr/>
        <p:nvPr/>
      </p:nvGrpSpPr>
      <p:grpSpPr>
        <a:xfrm>
          <a:off x="0" y="0"/>
          <a:ext cx="0" cy="0"/>
          <a:chOff x="0" y="0"/>
          <a:chExt cx="0" cy="0"/>
        </a:xfrm>
      </p:grpSpPr>
      <p:sp>
        <p:nvSpPr>
          <p:cNvPr id="215" name="Google Shape;215;p30"/>
          <p:cNvSpPr txBox="1"/>
          <p:nvPr>
            <p:ph type="title"/>
          </p:nvPr>
        </p:nvSpPr>
        <p:spPr>
          <a:xfrm>
            <a:off x="1397800" y="431800"/>
            <a:ext cx="9396400" cy="64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Arial"/>
              <a:buNone/>
              <a:defRPr>
                <a:latin typeface="Arial"/>
                <a:ea typeface="Arial"/>
                <a:cs typeface="Arial"/>
                <a:sym typeface="Arial"/>
              </a:defRPr>
            </a:lvl1pPr>
            <a:lvl2pPr lvl="1" algn="ctr">
              <a:lnSpc>
                <a:spcPct val="100000"/>
              </a:lnSpc>
              <a:spcBef>
                <a:spcPts val="0"/>
              </a:spcBef>
              <a:spcAft>
                <a:spcPts val="0"/>
              </a:spcAft>
              <a:buSzPts val="2400"/>
              <a:buFont typeface="Arial"/>
              <a:buNone/>
              <a:defRPr>
                <a:latin typeface="Arial"/>
                <a:ea typeface="Arial"/>
                <a:cs typeface="Arial"/>
                <a:sym typeface="Arial"/>
              </a:defRPr>
            </a:lvl2pPr>
            <a:lvl3pPr lvl="2" algn="ctr">
              <a:lnSpc>
                <a:spcPct val="100000"/>
              </a:lnSpc>
              <a:spcBef>
                <a:spcPts val="0"/>
              </a:spcBef>
              <a:spcAft>
                <a:spcPts val="0"/>
              </a:spcAft>
              <a:buSzPts val="2400"/>
              <a:buFont typeface="Arial"/>
              <a:buNone/>
              <a:defRPr>
                <a:latin typeface="Arial"/>
                <a:ea typeface="Arial"/>
                <a:cs typeface="Arial"/>
                <a:sym typeface="Arial"/>
              </a:defRPr>
            </a:lvl3pPr>
            <a:lvl4pPr lvl="3" algn="ctr">
              <a:lnSpc>
                <a:spcPct val="100000"/>
              </a:lnSpc>
              <a:spcBef>
                <a:spcPts val="0"/>
              </a:spcBef>
              <a:spcAft>
                <a:spcPts val="0"/>
              </a:spcAft>
              <a:buSzPts val="2400"/>
              <a:buFont typeface="Arial"/>
              <a:buNone/>
              <a:defRPr>
                <a:latin typeface="Arial"/>
                <a:ea typeface="Arial"/>
                <a:cs typeface="Arial"/>
                <a:sym typeface="Arial"/>
              </a:defRPr>
            </a:lvl4pPr>
            <a:lvl5pPr lvl="4" algn="ctr">
              <a:lnSpc>
                <a:spcPct val="100000"/>
              </a:lnSpc>
              <a:spcBef>
                <a:spcPts val="0"/>
              </a:spcBef>
              <a:spcAft>
                <a:spcPts val="0"/>
              </a:spcAft>
              <a:buSzPts val="2400"/>
              <a:buFont typeface="Arial"/>
              <a:buNone/>
              <a:defRPr>
                <a:latin typeface="Arial"/>
                <a:ea typeface="Arial"/>
                <a:cs typeface="Arial"/>
                <a:sym typeface="Arial"/>
              </a:defRPr>
            </a:lvl5pPr>
            <a:lvl6pPr lvl="5" algn="ctr">
              <a:lnSpc>
                <a:spcPct val="100000"/>
              </a:lnSpc>
              <a:spcBef>
                <a:spcPts val="0"/>
              </a:spcBef>
              <a:spcAft>
                <a:spcPts val="0"/>
              </a:spcAft>
              <a:buSzPts val="2400"/>
              <a:buFont typeface="Arial"/>
              <a:buNone/>
              <a:defRPr>
                <a:latin typeface="Arial"/>
                <a:ea typeface="Arial"/>
                <a:cs typeface="Arial"/>
                <a:sym typeface="Arial"/>
              </a:defRPr>
            </a:lvl6pPr>
            <a:lvl7pPr lvl="6" algn="ctr">
              <a:lnSpc>
                <a:spcPct val="100000"/>
              </a:lnSpc>
              <a:spcBef>
                <a:spcPts val="0"/>
              </a:spcBef>
              <a:spcAft>
                <a:spcPts val="0"/>
              </a:spcAft>
              <a:buSzPts val="2400"/>
              <a:buFont typeface="Arial"/>
              <a:buNone/>
              <a:defRPr>
                <a:latin typeface="Arial"/>
                <a:ea typeface="Arial"/>
                <a:cs typeface="Arial"/>
                <a:sym typeface="Arial"/>
              </a:defRPr>
            </a:lvl7pPr>
            <a:lvl8pPr lvl="7" algn="ctr">
              <a:lnSpc>
                <a:spcPct val="100000"/>
              </a:lnSpc>
              <a:spcBef>
                <a:spcPts val="0"/>
              </a:spcBef>
              <a:spcAft>
                <a:spcPts val="0"/>
              </a:spcAft>
              <a:buSzPts val="2400"/>
              <a:buFont typeface="Arial"/>
              <a:buNone/>
              <a:defRPr>
                <a:latin typeface="Arial"/>
                <a:ea typeface="Arial"/>
                <a:cs typeface="Arial"/>
                <a:sym typeface="Arial"/>
              </a:defRPr>
            </a:lvl8pPr>
            <a:lvl9pPr lvl="8" algn="ctr">
              <a:lnSpc>
                <a:spcPct val="100000"/>
              </a:lnSpc>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5" name="Shape 25"/>
        <p:cNvGrpSpPr/>
        <p:nvPr/>
      </p:nvGrpSpPr>
      <p:grpSpPr>
        <a:xfrm>
          <a:off x="0" y="0"/>
          <a:ext cx="0" cy="0"/>
          <a:chOff x="0" y="0"/>
          <a:chExt cx="0" cy="0"/>
        </a:xfrm>
      </p:grpSpPr>
      <p:sp>
        <p:nvSpPr>
          <p:cNvPr id="26" name="Google Shape;26;p4"/>
          <p:cNvSpPr txBox="1"/>
          <p:nvPr>
            <p:ph type="title"/>
          </p:nvPr>
        </p:nvSpPr>
        <p:spPr>
          <a:xfrm>
            <a:off x="960000" y="1240800"/>
            <a:ext cx="4707600" cy="437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5067"/>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 and text 2">
    <p:spTree>
      <p:nvGrpSpPr>
        <p:cNvPr id="27" name="Shape 27"/>
        <p:cNvGrpSpPr/>
        <p:nvPr/>
      </p:nvGrpSpPr>
      <p:grpSpPr>
        <a:xfrm>
          <a:off x="0" y="0"/>
          <a:ext cx="0" cy="0"/>
          <a:chOff x="0" y="0"/>
          <a:chExt cx="0" cy="0"/>
        </a:xfrm>
      </p:grpSpPr>
      <p:sp>
        <p:nvSpPr>
          <p:cNvPr id="28" name="Google Shape;28;p5"/>
          <p:cNvSpPr/>
          <p:nvPr/>
        </p:nvSpPr>
        <p:spPr>
          <a:xfrm flipH="1" rot="-5400000">
            <a:off x="1788217" y="5653149"/>
            <a:ext cx="1452000" cy="1452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9" name="Google Shape;29;p5"/>
          <p:cNvSpPr/>
          <p:nvPr/>
        </p:nvSpPr>
        <p:spPr>
          <a:xfrm>
            <a:off x="-131200" y="-842133"/>
            <a:ext cx="12454400" cy="87068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0" name="Google Shape;30;p5"/>
          <p:cNvSpPr/>
          <p:nvPr/>
        </p:nvSpPr>
        <p:spPr>
          <a:xfrm flipH="1" rot="-5400000">
            <a:off x="9730817" y="-732784"/>
            <a:ext cx="1452000" cy="1452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1" name="Google Shape;31;p5"/>
          <p:cNvSpPr txBox="1"/>
          <p:nvPr>
            <p:ph type="title"/>
          </p:nvPr>
        </p:nvSpPr>
        <p:spPr>
          <a:xfrm>
            <a:off x="960000" y="593367"/>
            <a:ext cx="10272000" cy="7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2" name="Google Shape;32;p5"/>
          <p:cNvSpPr txBox="1"/>
          <p:nvPr>
            <p:ph idx="1" type="body"/>
          </p:nvPr>
        </p:nvSpPr>
        <p:spPr>
          <a:xfrm>
            <a:off x="968900" y="2973233"/>
            <a:ext cx="7232800" cy="31656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dk2"/>
              </a:buClr>
              <a:buSzPts val="1000"/>
              <a:buChar char="●"/>
              <a:defRPr sz="2400">
                <a:solidFill>
                  <a:schemeClr val="dk2"/>
                </a:solidFill>
                <a:latin typeface="Lexend Exa"/>
                <a:ea typeface="Lexend Exa"/>
                <a:cs typeface="Lexend Exa"/>
                <a:sym typeface="Lexend Exa"/>
              </a:defRPr>
            </a:lvl1pPr>
            <a:lvl2pPr indent="-304800" lvl="1" marL="914400" algn="l">
              <a:lnSpc>
                <a:spcPct val="115000"/>
              </a:lnSpc>
              <a:spcBef>
                <a:spcPts val="0"/>
              </a:spcBef>
              <a:spcAft>
                <a:spcPts val="0"/>
              </a:spcAft>
              <a:buSzPts val="1200"/>
              <a:buFont typeface="Roboto Condensed Light"/>
              <a:buChar char="○"/>
              <a:defRPr/>
            </a:lvl2pPr>
            <a:lvl3pPr indent="-304800" lvl="2" marL="1371600" algn="l">
              <a:lnSpc>
                <a:spcPct val="115000"/>
              </a:lnSpc>
              <a:spcBef>
                <a:spcPts val="2133"/>
              </a:spcBef>
              <a:spcAft>
                <a:spcPts val="0"/>
              </a:spcAft>
              <a:buSzPts val="1200"/>
              <a:buFont typeface="Roboto Condensed Light"/>
              <a:buChar char="■"/>
              <a:defRPr/>
            </a:lvl3pPr>
            <a:lvl4pPr indent="-304800" lvl="3" marL="1828800" algn="l">
              <a:lnSpc>
                <a:spcPct val="115000"/>
              </a:lnSpc>
              <a:spcBef>
                <a:spcPts val="2133"/>
              </a:spcBef>
              <a:spcAft>
                <a:spcPts val="0"/>
              </a:spcAft>
              <a:buSzPts val="1200"/>
              <a:buFont typeface="Roboto Condensed Light"/>
              <a:buChar char="●"/>
              <a:defRPr/>
            </a:lvl4pPr>
            <a:lvl5pPr indent="-304800" lvl="4" marL="2286000" algn="l">
              <a:lnSpc>
                <a:spcPct val="115000"/>
              </a:lnSpc>
              <a:spcBef>
                <a:spcPts val="2133"/>
              </a:spcBef>
              <a:spcAft>
                <a:spcPts val="0"/>
              </a:spcAft>
              <a:buSzPts val="1200"/>
              <a:buFont typeface="Roboto Condensed Light"/>
              <a:buChar char="○"/>
              <a:defRPr/>
            </a:lvl5pPr>
            <a:lvl6pPr indent="-304800" lvl="5" marL="2743200" algn="l">
              <a:lnSpc>
                <a:spcPct val="115000"/>
              </a:lnSpc>
              <a:spcBef>
                <a:spcPts val="2133"/>
              </a:spcBef>
              <a:spcAft>
                <a:spcPts val="0"/>
              </a:spcAft>
              <a:buSzPts val="1200"/>
              <a:buFont typeface="Roboto Condensed Light"/>
              <a:buChar char="■"/>
              <a:defRPr/>
            </a:lvl6pPr>
            <a:lvl7pPr indent="-304800" lvl="6" marL="3200400" algn="l">
              <a:lnSpc>
                <a:spcPct val="115000"/>
              </a:lnSpc>
              <a:spcBef>
                <a:spcPts val="2133"/>
              </a:spcBef>
              <a:spcAft>
                <a:spcPts val="0"/>
              </a:spcAft>
              <a:buSzPts val="1200"/>
              <a:buFont typeface="Roboto Condensed Light"/>
              <a:buChar char="●"/>
              <a:defRPr/>
            </a:lvl7pPr>
            <a:lvl8pPr indent="-304800" lvl="7" marL="3657600" algn="l">
              <a:lnSpc>
                <a:spcPct val="115000"/>
              </a:lnSpc>
              <a:spcBef>
                <a:spcPts val="2133"/>
              </a:spcBef>
              <a:spcAft>
                <a:spcPts val="0"/>
              </a:spcAft>
              <a:buSzPts val="1200"/>
              <a:buFont typeface="Roboto Condensed Light"/>
              <a:buChar char="○"/>
              <a:defRPr/>
            </a:lvl8pPr>
            <a:lvl9pPr indent="-304800" lvl="8" marL="4114800" algn="l">
              <a:lnSpc>
                <a:spcPct val="115000"/>
              </a:lnSpc>
              <a:spcBef>
                <a:spcPts val="2133"/>
              </a:spcBef>
              <a:spcAft>
                <a:spcPts val="2133"/>
              </a:spcAft>
              <a:buSzPts val="1200"/>
              <a:buFont typeface="Roboto Condensed Light"/>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spTree>
      <p:nvGrpSpPr>
        <p:cNvPr id="33" name="Shape 33"/>
        <p:cNvGrpSpPr/>
        <p:nvPr/>
      </p:nvGrpSpPr>
      <p:grpSpPr>
        <a:xfrm>
          <a:off x="0" y="0"/>
          <a:ext cx="0" cy="0"/>
          <a:chOff x="0" y="0"/>
          <a:chExt cx="0" cy="0"/>
        </a:xfrm>
      </p:grpSpPr>
      <p:sp>
        <p:nvSpPr>
          <p:cNvPr id="34" name="Google Shape;34;p6"/>
          <p:cNvSpPr/>
          <p:nvPr/>
        </p:nvSpPr>
        <p:spPr>
          <a:xfrm flipH="1" rot="-5400000">
            <a:off x="2490628" y="-2301700"/>
            <a:ext cx="7522000" cy="11596400"/>
          </a:xfrm>
          <a:prstGeom prst="wave">
            <a:avLst>
              <a:gd fmla="val 4562"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5" name="Google Shape;35;p6"/>
          <p:cNvSpPr/>
          <p:nvPr/>
        </p:nvSpPr>
        <p:spPr>
          <a:xfrm>
            <a:off x="-344984" y="719187"/>
            <a:ext cx="1621200" cy="1621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6" name="Google Shape;36;p6"/>
          <p:cNvSpPr/>
          <p:nvPr/>
        </p:nvSpPr>
        <p:spPr>
          <a:xfrm>
            <a:off x="11169983" y="3487853"/>
            <a:ext cx="1621200" cy="1621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7" name="Google Shape;37;p6"/>
          <p:cNvSpPr txBox="1"/>
          <p:nvPr>
            <p:ph type="title"/>
          </p:nvPr>
        </p:nvSpPr>
        <p:spPr>
          <a:xfrm>
            <a:off x="960000" y="593367"/>
            <a:ext cx="10272000" cy="7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8" name="Google Shape;38;p6"/>
          <p:cNvSpPr txBox="1"/>
          <p:nvPr>
            <p:ph idx="2" type="title"/>
          </p:nvPr>
        </p:nvSpPr>
        <p:spPr>
          <a:xfrm>
            <a:off x="1775867" y="2501200"/>
            <a:ext cx="2637600" cy="425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39" name="Google Shape;39;p6"/>
          <p:cNvSpPr txBox="1"/>
          <p:nvPr>
            <p:ph idx="1" type="subTitle"/>
          </p:nvPr>
        </p:nvSpPr>
        <p:spPr>
          <a:xfrm>
            <a:off x="1775867" y="2927067"/>
            <a:ext cx="2637600" cy="813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40" name="Google Shape;40;p6"/>
          <p:cNvSpPr txBox="1"/>
          <p:nvPr>
            <p:ph idx="3" type="title"/>
          </p:nvPr>
        </p:nvSpPr>
        <p:spPr>
          <a:xfrm>
            <a:off x="7778503" y="2501200"/>
            <a:ext cx="2637600" cy="42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41" name="Google Shape;41;p6"/>
          <p:cNvSpPr txBox="1"/>
          <p:nvPr>
            <p:ph idx="4" type="subTitle"/>
          </p:nvPr>
        </p:nvSpPr>
        <p:spPr>
          <a:xfrm>
            <a:off x="7778503" y="2927067"/>
            <a:ext cx="2637600" cy="81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42" name="Google Shape;42;p6"/>
          <p:cNvSpPr txBox="1"/>
          <p:nvPr>
            <p:ph idx="5" type="title"/>
          </p:nvPr>
        </p:nvSpPr>
        <p:spPr>
          <a:xfrm>
            <a:off x="1775867" y="4310367"/>
            <a:ext cx="2637600" cy="425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43" name="Google Shape;43;p6"/>
          <p:cNvSpPr txBox="1"/>
          <p:nvPr>
            <p:ph idx="6" type="subTitle"/>
          </p:nvPr>
        </p:nvSpPr>
        <p:spPr>
          <a:xfrm>
            <a:off x="1775867" y="4735967"/>
            <a:ext cx="2637600" cy="813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
        <p:nvSpPr>
          <p:cNvPr id="44" name="Google Shape;44;p6"/>
          <p:cNvSpPr txBox="1"/>
          <p:nvPr>
            <p:ph idx="7" type="title"/>
          </p:nvPr>
        </p:nvSpPr>
        <p:spPr>
          <a:xfrm>
            <a:off x="7778503" y="4310367"/>
            <a:ext cx="2637600" cy="42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400">
                <a:solidFill>
                  <a:schemeClr val="dk2"/>
                </a:solidFill>
                <a:latin typeface="Lexend Exa"/>
                <a:ea typeface="Lexend Exa"/>
                <a:cs typeface="Lexend Exa"/>
                <a:sym typeface="Lexend Exa"/>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p:txBody>
      </p:sp>
      <p:sp>
        <p:nvSpPr>
          <p:cNvPr id="45" name="Google Shape;45;p6"/>
          <p:cNvSpPr txBox="1"/>
          <p:nvPr>
            <p:ph idx="8" type="subTitle"/>
          </p:nvPr>
        </p:nvSpPr>
        <p:spPr>
          <a:xfrm>
            <a:off x="7778500" y="4735967"/>
            <a:ext cx="2637600" cy="81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867"/>
            </a:lvl1pPr>
            <a:lvl2pPr lvl="1" algn="ctr">
              <a:lnSpc>
                <a:spcPct val="100000"/>
              </a:lnSpc>
              <a:spcBef>
                <a:spcPts val="0"/>
              </a:spcBef>
              <a:spcAft>
                <a:spcPts val="0"/>
              </a:spcAft>
              <a:buSzPts val="1400"/>
              <a:buNone/>
              <a:defRPr/>
            </a:lvl2pPr>
            <a:lvl3pPr lvl="2" algn="ctr">
              <a:lnSpc>
                <a:spcPct val="100000"/>
              </a:lnSpc>
              <a:spcBef>
                <a:spcPts val="2133"/>
              </a:spcBef>
              <a:spcAft>
                <a:spcPts val="0"/>
              </a:spcAft>
              <a:buSzPts val="1400"/>
              <a:buNone/>
              <a:defRPr/>
            </a:lvl3pPr>
            <a:lvl4pPr lvl="3" algn="ctr">
              <a:lnSpc>
                <a:spcPct val="100000"/>
              </a:lnSpc>
              <a:spcBef>
                <a:spcPts val="2133"/>
              </a:spcBef>
              <a:spcAft>
                <a:spcPts val="0"/>
              </a:spcAft>
              <a:buSzPts val="1400"/>
              <a:buNone/>
              <a:defRPr/>
            </a:lvl4pPr>
            <a:lvl5pPr lvl="4" algn="ctr">
              <a:lnSpc>
                <a:spcPct val="100000"/>
              </a:lnSpc>
              <a:spcBef>
                <a:spcPts val="2133"/>
              </a:spcBef>
              <a:spcAft>
                <a:spcPts val="0"/>
              </a:spcAft>
              <a:buSzPts val="1400"/>
              <a:buNone/>
              <a:defRPr/>
            </a:lvl5pPr>
            <a:lvl6pPr lvl="5" algn="ctr">
              <a:lnSpc>
                <a:spcPct val="100000"/>
              </a:lnSpc>
              <a:spcBef>
                <a:spcPts val="2133"/>
              </a:spcBef>
              <a:spcAft>
                <a:spcPts val="0"/>
              </a:spcAft>
              <a:buSzPts val="1400"/>
              <a:buNone/>
              <a:defRPr/>
            </a:lvl6pPr>
            <a:lvl7pPr lvl="6" algn="ctr">
              <a:lnSpc>
                <a:spcPct val="100000"/>
              </a:lnSpc>
              <a:spcBef>
                <a:spcPts val="2133"/>
              </a:spcBef>
              <a:spcAft>
                <a:spcPts val="0"/>
              </a:spcAft>
              <a:buSzPts val="1400"/>
              <a:buNone/>
              <a:defRPr/>
            </a:lvl7pPr>
            <a:lvl8pPr lvl="7" algn="ctr">
              <a:lnSpc>
                <a:spcPct val="100000"/>
              </a:lnSpc>
              <a:spcBef>
                <a:spcPts val="2133"/>
              </a:spcBef>
              <a:spcAft>
                <a:spcPts val="0"/>
              </a:spcAft>
              <a:buSzPts val="1400"/>
              <a:buNone/>
              <a:defRPr/>
            </a:lvl8pPr>
            <a:lvl9pPr lvl="8" algn="ctr">
              <a:lnSpc>
                <a:spcPct val="100000"/>
              </a:lnSpc>
              <a:spcBef>
                <a:spcPts val="2133"/>
              </a:spcBef>
              <a:spcAft>
                <a:spcPts val="2133"/>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7"/>
          <p:cNvSpPr/>
          <p:nvPr/>
        </p:nvSpPr>
        <p:spPr>
          <a:xfrm>
            <a:off x="-1468933" y="3483895"/>
            <a:ext cx="3318800" cy="3319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8" name="Google Shape;48;p7"/>
          <p:cNvSpPr/>
          <p:nvPr/>
        </p:nvSpPr>
        <p:spPr>
          <a:xfrm>
            <a:off x="10342100" y="54895"/>
            <a:ext cx="3318800" cy="33192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9" name="Google Shape;49;p7"/>
          <p:cNvSpPr/>
          <p:nvPr/>
        </p:nvSpPr>
        <p:spPr>
          <a:xfrm flipH="1" rot="-5400000">
            <a:off x="-27816" y="603867"/>
            <a:ext cx="7158800" cy="56872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0" name="Google Shape;50;p7"/>
          <p:cNvSpPr/>
          <p:nvPr/>
        </p:nvSpPr>
        <p:spPr>
          <a:xfrm flipH="1" rot="-5400000">
            <a:off x="5062617" y="603867"/>
            <a:ext cx="7158800" cy="56872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1" name="Google Shape;51;p7"/>
          <p:cNvSpPr txBox="1"/>
          <p:nvPr>
            <p:ph type="title"/>
          </p:nvPr>
        </p:nvSpPr>
        <p:spPr>
          <a:xfrm>
            <a:off x="1808751" y="3204067"/>
            <a:ext cx="3482400" cy="48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b="0" sz="2400">
                <a:solidFill>
                  <a:schemeClr val="dk2"/>
                </a:solidFill>
                <a:latin typeface="Lexend Exa"/>
                <a:ea typeface="Lexend Exa"/>
                <a:cs typeface="Lexend Exa"/>
                <a:sym typeface="Lexend Exa"/>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2" name="Google Shape;52;p7"/>
          <p:cNvSpPr txBox="1"/>
          <p:nvPr>
            <p:ph idx="2" type="title"/>
          </p:nvPr>
        </p:nvSpPr>
        <p:spPr>
          <a:xfrm>
            <a:off x="6900819" y="3203900"/>
            <a:ext cx="3482400" cy="48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b="0" sz="2400">
                <a:solidFill>
                  <a:schemeClr val="dk2"/>
                </a:solidFill>
                <a:latin typeface="Lexend Exa"/>
                <a:ea typeface="Lexend Exa"/>
                <a:cs typeface="Lexend Exa"/>
                <a:sym typeface="Lexend Exa"/>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3" name="Google Shape;53;p7"/>
          <p:cNvSpPr txBox="1"/>
          <p:nvPr>
            <p:ph idx="1" type="subTitle"/>
          </p:nvPr>
        </p:nvSpPr>
        <p:spPr>
          <a:xfrm>
            <a:off x="6900819" y="3690701"/>
            <a:ext cx="3482400" cy="126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p:txBody>
      </p:sp>
      <p:sp>
        <p:nvSpPr>
          <p:cNvPr id="54" name="Google Shape;54;p7"/>
          <p:cNvSpPr txBox="1"/>
          <p:nvPr>
            <p:ph idx="3" type="subTitle"/>
          </p:nvPr>
        </p:nvSpPr>
        <p:spPr>
          <a:xfrm>
            <a:off x="1808751" y="3690701"/>
            <a:ext cx="3482400" cy="126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8"/>
          <p:cNvSpPr/>
          <p:nvPr/>
        </p:nvSpPr>
        <p:spPr>
          <a:xfrm rot="5400000">
            <a:off x="8951783" y="5653149"/>
            <a:ext cx="1452000" cy="1452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7" name="Google Shape;57;p8"/>
          <p:cNvSpPr/>
          <p:nvPr/>
        </p:nvSpPr>
        <p:spPr>
          <a:xfrm flipH="1">
            <a:off x="-131200" y="-842133"/>
            <a:ext cx="12454400" cy="87068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8" name="Google Shape;58;p8"/>
          <p:cNvSpPr/>
          <p:nvPr/>
        </p:nvSpPr>
        <p:spPr>
          <a:xfrm rot="5400000">
            <a:off x="1009183" y="-732784"/>
            <a:ext cx="1452000" cy="1452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9" name="Google Shape;59;p8"/>
          <p:cNvSpPr txBox="1"/>
          <p:nvPr>
            <p:ph type="title"/>
          </p:nvPr>
        </p:nvSpPr>
        <p:spPr>
          <a:xfrm>
            <a:off x="960000" y="593367"/>
            <a:ext cx="10272000" cy="7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60" name="Shape 60"/>
        <p:cNvGrpSpPr/>
        <p:nvPr/>
      </p:nvGrpSpPr>
      <p:grpSpPr>
        <a:xfrm>
          <a:off x="0" y="0"/>
          <a:ext cx="0" cy="0"/>
          <a:chOff x="0" y="0"/>
          <a:chExt cx="0" cy="0"/>
        </a:xfrm>
      </p:grpSpPr>
      <p:sp>
        <p:nvSpPr>
          <p:cNvPr id="61" name="Google Shape;61;p9"/>
          <p:cNvSpPr txBox="1"/>
          <p:nvPr>
            <p:ph idx="1" type="body"/>
          </p:nvPr>
        </p:nvSpPr>
        <p:spPr>
          <a:xfrm>
            <a:off x="950800" y="2650000"/>
            <a:ext cx="4723600" cy="3488800"/>
          </a:xfrm>
          <a:prstGeom prst="rect">
            <a:avLst/>
          </a:prstGeom>
          <a:noFill/>
          <a:ln>
            <a:noFill/>
          </a:ln>
        </p:spPr>
        <p:txBody>
          <a:bodyPr anchorCtr="0" anchor="ctr" bIns="91425" lIns="91425" spcFirstLastPara="1" rIns="91425" wrap="square" tIns="91425">
            <a:noAutofit/>
          </a:bodyPr>
          <a:lstStyle>
            <a:lvl1pPr indent="-317500" lvl="0" marL="457200" algn="l">
              <a:lnSpc>
                <a:spcPct val="100000"/>
              </a:lnSpc>
              <a:spcBef>
                <a:spcPts val="0"/>
              </a:spcBef>
              <a:spcAft>
                <a:spcPts val="0"/>
              </a:spcAft>
              <a:buSzPts val="1400"/>
              <a:buAutoNum type="arabicPeriod"/>
              <a:defRPr/>
            </a:lvl1pPr>
            <a:lvl2pPr indent="-317500" lvl="1" marL="914400" algn="l">
              <a:lnSpc>
                <a:spcPct val="115000"/>
              </a:lnSpc>
              <a:spcBef>
                <a:spcPts val="0"/>
              </a:spcBef>
              <a:spcAft>
                <a:spcPts val="0"/>
              </a:spcAft>
              <a:buSzPts val="1400"/>
              <a:buAutoNum type="alphaLcPeriod"/>
              <a:defRPr/>
            </a:lvl2pPr>
            <a:lvl3pPr indent="-317500" lvl="2" marL="1371600" algn="l">
              <a:lnSpc>
                <a:spcPct val="115000"/>
              </a:lnSpc>
              <a:spcBef>
                <a:spcPts val="2133"/>
              </a:spcBef>
              <a:spcAft>
                <a:spcPts val="0"/>
              </a:spcAft>
              <a:buSzPts val="1400"/>
              <a:buAutoNum type="romanLcPeriod"/>
              <a:defRPr/>
            </a:lvl3pPr>
            <a:lvl4pPr indent="-317500" lvl="3" marL="1828800" algn="l">
              <a:lnSpc>
                <a:spcPct val="115000"/>
              </a:lnSpc>
              <a:spcBef>
                <a:spcPts val="2133"/>
              </a:spcBef>
              <a:spcAft>
                <a:spcPts val="0"/>
              </a:spcAft>
              <a:buSzPts val="1400"/>
              <a:buAutoNum type="arabicPeriod"/>
              <a:defRPr/>
            </a:lvl4pPr>
            <a:lvl5pPr indent="-317500" lvl="4" marL="2286000" algn="l">
              <a:lnSpc>
                <a:spcPct val="115000"/>
              </a:lnSpc>
              <a:spcBef>
                <a:spcPts val="2133"/>
              </a:spcBef>
              <a:spcAft>
                <a:spcPts val="0"/>
              </a:spcAft>
              <a:buSzPts val="1400"/>
              <a:buAutoNum type="alphaLcPeriod"/>
              <a:defRPr/>
            </a:lvl5pPr>
            <a:lvl6pPr indent="-317500" lvl="5" marL="2743200" algn="l">
              <a:lnSpc>
                <a:spcPct val="115000"/>
              </a:lnSpc>
              <a:spcBef>
                <a:spcPts val="2133"/>
              </a:spcBef>
              <a:spcAft>
                <a:spcPts val="0"/>
              </a:spcAft>
              <a:buSzPts val="1400"/>
              <a:buAutoNum type="romanLcPeriod"/>
              <a:defRPr/>
            </a:lvl6pPr>
            <a:lvl7pPr indent="-317500" lvl="6" marL="3200400" algn="l">
              <a:lnSpc>
                <a:spcPct val="115000"/>
              </a:lnSpc>
              <a:spcBef>
                <a:spcPts val="2133"/>
              </a:spcBef>
              <a:spcAft>
                <a:spcPts val="0"/>
              </a:spcAft>
              <a:buSzPts val="1400"/>
              <a:buAutoNum type="arabicPeriod"/>
              <a:defRPr/>
            </a:lvl7pPr>
            <a:lvl8pPr indent="-317500" lvl="7" marL="3657600" algn="l">
              <a:lnSpc>
                <a:spcPct val="115000"/>
              </a:lnSpc>
              <a:spcBef>
                <a:spcPts val="2133"/>
              </a:spcBef>
              <a:spcAft>
                <a:spcPts val="0"/>
              </a:spcAft>
              <a:buSzPts val="1400"/>
              <a:buAutoNum type="alphaLcPeriod"/>
              <a:defRPr/>
            </a:lvl8pPr>
            <a:lvl9pPr indent="-317500" lvl="8" marL="4114800" algn="l">
              <a:lnSpc>
                <a:spcPct val="115000"/>
              </a:lnSpc>
              <a:spcBef>
                <a:spcPts val="2133"/>
              </a:spcBef>
              <a:spcAft>
                <a:spcPts val="2133"/>
              </a:spcAft>
              <a:buSzPts val="1400"/>
              <a:buAutoNum type="romanLcPeriod"/>
              <a:defRPr/>
            </a:lvl9pPr>
          </a:lstStyle>
          <a:p/>
        </p:txBody>
      </p:sp>
      <p:sp>
        <p:nvSpPr>
          <p:cNvPr id="62" name="Google Shape;62;p9"/>
          <p:cNvSpPr txBox="1"/>
          <p:nvPr>
            <p:ph type="title"/>
          </p:nvPr>
        </p:nvSpPr>
        <p:spPr>
          <a:xfrm>
            <a:off x="950800" y="845200"/>
            <a:ext cx="4723600" cy="180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3" name="Google Shape;63;p9"/>
          <p:cNvSpPr/>
          <p:nvPr/>
        </p:nvSpPr>
        <p:spPr>
          <a:xfrm flipH="1" rot="-5400000">
            <a:off x="5768984" y="603867"/>
            <a:ext cx="7158800" cy="5687200"/>
          </a:xfrm>
          <a:prstGeom prst="wave">
            <a:avLst>
              <a:gd fmla="val 8291"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64" name="Shape 64"/>
        <p:cNvGrpSpPr/>
        <p:nvPr/>
      </p:nvGrpSpPr>
      <p:grpSpPr>
        <a:xfrm>
          <a:off x="0" y="0"/>
          <a:ext cx="0" cy="0"/>
          <a:chOff x="0" y="0"/>
          <a:chExt cx="0" cy="0"/>
        </a:xfrm>
      </p:grpSpPr>
      <p:sp>
        <p:nvSpPr>
          <p:cNvPr id="65" name="Google Shape;65;p10"/>
          <p:cNvSpPr/>
          <p:nvPr/>
        </p:nvSpPr>
        <p:spPr>
          <a:xfrm>
            <a:off x="9822400" y="-431807"/>
            <a:ext cx="3044400" cy="3044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6" name="Google Shape;66;p10"/>
          <p:cNvSpPr/>
          <p:nvPr/>
        </p:nvSpPr>
        <p:spPr>
          <a:xfrm flipH="1" rot="5400000">
            <a:off x="2586000" y="-1876800"/>
            <a:ext cx="7020000" cy="10611600"/>
          </a:xfrm>
          <a:prstGeom prst="wave">
            <a:avLst>
              <a:gd fmla="val 5240" name="adj1"/>
              <a:gd fmla="val 0" name="adj2"/>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7" name="Google Shape;67;p10"/>
          <p:cNvSpPr/>
          <p:nvPr/>
        </p:nvSpPr>
        <p:spPr>
          <a:xfrm>
            <a:off x="-871000" y="4616593"/>
            <a:ext cx="3044400" cy="3044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8" name="Google Shape;68;p10"/>
          <p:cNvSpPr txBox="1"/>
          <p:nvPr>
            <p:ph type="title"/>
          </p:nvPr>
        </p:nvSpPr>
        <p:spPr>
          <a:xfrm>
            <a:off x="910000" y="1570400"/>
            <a:ext cx="10372000" cy="371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11466"/>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50800" y="593367"/>
            <a:ext cx="10290400" cy="763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3500"/>
              <a:buFont typeface="Lexend Exa Medium"/>
              <a:buNone/>
              <a:defRPr b="0" i="0" sz="3500" u="none" cap="none" strike="noStrike">
                <a:solidFill>
                  <a:schemeClr val="dk1"/>
                </a:solidFill>
                <a:latin typeface="Lexend Exa Medium"/>
                <a:ea typeface="Lexend Exa Medium"/>
                <a:cs typeface="Lexend Exa Medium"/>
                <a:sym typeface="Lexend Exa Medium"/>
              </a:defRPr>
            </a:lvl1pPr>
            <a:lvl2pPr lvl="1" marR="0" rtl="0" algn="l">
              <a:lnSpc>
                <a:spcPct val="100000"/>
              </a:lnSpc>
              <a:spcBef>
                <a:spcPts val="0"/>
              </a:spcBef>
              <a:spcAft>
                <a:spcPts val="0"/>
              </a:spcAft>
              <a:buClr>
                <a:schemeClr val="dk1"/>
              </a:buClr>
              <a:buSzPts val="3500"/>
              <a:buFont typeface="Palanquin Dark"/>
              <a:buNone/>
              <a:defRPr b="0" i="0" sz="3500" u="none" cap="none" strike="noStrike">
                <a:solidFill>
                  <a:schemeClr val="dk1"/>
                </a:solidFill>
                <a:latin typeface="Palanquin Dark"/>
                <a:ea typeface="Palanquin Dark"/>
                <a:cs typeface="Palanquin Dark"/>
                <a:sym typeface="Palanquin Dark"/>
              </a:defRPr>
            </a:lvl2pPr>
            <a:lvl3pPr lvl="2" marR="0" rtl="0" algn="l">
              <a:lnSpc>
                <a:spcPct val="100000"/>
              </a:lnSpc>
              <a:spcBef>
                <a:spcPts val="0"/>
              </a:spcBef>
              <a:spcAft>
                <a:spcPts val="0"/>
              </a:spcAft>
              <a:buClr>
                <a:schemeClr val="dk1"/>
              </a:buClr>
              <a:buSzPts val="3500"/>
              <a:buFont typeface="Palanquin Dark"/>
              <a:buNone/>
              <a:defRPr b="0" i="0" sz="3500" u="none" cap="none" strike="noStrike">
                <a:solidFill>
                  <a:schemeClr val="dk1"/>
                </a:solidFill>
                <a:latin typeface="Palanquin Dark"/>
                <a:ea typeface="Palanquin Dark"/>
                <a:cs typeface="Palanquin Dark"/>
                <a:sym typeface="Palanquin Dark"/>
              </a:defRPr>
            </a:lvl3pPr>
            <a:lvl4pPr lvl="3" marR="0" rtl="0" algn="l">
              <a:lnSpc>
                <a:spcPct val="100000"/>
              </a:lnSpc>
              <a:spcBef>
                <a:spcPts val="0"/>
              </a:spcBef>
              <a:spcAft>
                <a:spcPts val="0"/>
              </a:spcAft>
              <a:buClr>
                <a:schemeClr val="dk1"/>
              </a:buClr>
              <a:buSzPts val="3500"/>
              <a:buFont typeface="Palanquin Dark"/>
              <a:buNone/>
              <a:defRPr b="0" i="0" sz="3500" u="none" cap="none" strike="noStrike">
                <a:solidFill>
                  <a:schemeClr val="dk1"/>
                </a:solidFill>
                <a:latin typeface="Palanquin Dark"/>
                <a:ea typeface="Palanquin Dark"/>
                <a:cs typeface="Palanquin Dark"/>
                <a:sym typeface="Palanquin Dark"/>
              </a:defRPr>
            </a:lvl4pPr>
            <a:lvl5pPr lvl="4" marR="0" rtl="0" algn="l">
              <a:lnSpc>
                <a:spcPct val="100000"/>
              </a:lnSpc>
              <a:spcBef>
                <a:spcPts val="0"/>
              </a:spcBef>
              <a:spcAft>
                <a:spcPts val="0"/>
              </a:spcAft>
              <a:buClr>
                <a:schemeClr val="dk1"/>
              </a:buClr>
              <a:buSzPts val="3500"/>
              <a:buFont typeface="Palanquin Dark"/>
              <a:buNone/>
              <a:defRPr b="0" i="0" sz="3500" u="none" cap="none" strike="noStrike">
                <a:solidFill>
                  <a:schemeClr val="dk1"/>
                </a:solidFill>
                <a:latin typeface="Palanquin Dark"/>
                <a:ea typeface="Palanquin Dark"/>
                <a:cs typeface="Palanquin Dark"/>
                <a:sym typeface="Palanquin Dark"/>
              </a:defRPr>
            </a:lvl5pPr>
            <a:lvl6pPr lvl="5" marR="0" rtl="0" algn="l">
              <a:lnSpc>
                <a:spcPct val="100000"/>
              </a:lnSpc>
              <a:spcBef>
                <a:spcPts val="0"/>
              </a:spcBef>
              <a:spcAft>
                <a:spcPts val="0"/>
              </a:spcAft>
              <a:buClr>
                <a:schemeClr val="dk1"/>
              </a:buClr>
              <a:buSzPts val="3500"/>
              <a:buFont typeface="Palanquin Dark"/>
              <a:buNone/>
              <a:defRPr b="0" i="0" sz="3500" u="none" cap="none" strike="noStrike">
                <a:solidFill>
                  <a:schemeClr val="dk1"/>
                </a:solidFill>
                <a:latin typeface="Palanquin Dark"/>
                <a:ea typeface="Palanquin Dark"/>
                <a:cs typeface="Palanquin Dark"/>
                <a:sym typeface="Palanquin Dark"/>
              </a:defRPr>
            </a:lvl6pPr>
            <a:lvl7pPr lvl="6" marR="0" rtl="0" algn="l">
              <a:lnSpc>
                <a:spcPct val="100000"/>
              </a:lnSpc>
              <a:spcBef>
                <a:spcPts val="0"/>
              </a:spcBef>
              <a:spcAft>
                <a:spcPts val="0"/>
              </a:spcAft>
              <a:buClr>
                <a:schemeClr val="dk1"/>
              </a:buClr>
              <a:buSzPts val="3500"/>
              <a:buFont typeface="Palanquin Dark"/>
              <a:buNone/>
              <a:defRPr b="0" i="0" sz="3500" u="none" cap="none" strike="noStrike">
                <a:solidFill>
                  <a:schemeClr val="dk1"/>
                </a:solidFill>
                <a:latin typeface="Palanquin Dark"/>
                <a:ea typeface="Palanquin Dark"/>
                <a:cs typeface="Palanquin Dark"/>
                <a:sym typeface="Palanquin Dark"/>
              </a:defRPr>
            </a:lvl7pPr>
            <a:lvl8pPr lvl="7" marR="0" rtl="0" algn="l">
              <a:lnSpc>
                <a:spcPct val="100000"/>
              </a:lnSpc>
              <a:spcBef>
                <a:spcPts val="0"/>
              </a:spcBef>
              <a:spcAft>
                <a:spcPts val="0"/>
              </a:spcAft>
              <a:buClr>
                <a:schemeClr val="dk1"/>
              </a:buClr>
              <a:buSzPts val="3500"/>
              <a:buFont typeface="Palanquin Dark"/>
              <a:buNone/>
              <a:defRPr b="0" i="0" sz="3500" u="none" cap="none" strike="noStrike">
                <a:solidFill>
                  <a:schemeClr val="dk1"/>
                </a:solidFill>
                <a:latin typeface="Palanquin Dark"/>
                <a:ea typeface="Palanquin Dark"/>
                <a:cs typeface="Palanquin Dark"/>
                <a:sym typeface="Palanquin Dark"/>
              </a:defRPr>
            </a:lvl8pPr>
            <a:lvl9pPr lvl="8" marR="0" rtl="0" algn="l">
              <a:lnSpc>
                <a:spcPct val="100000"/>
              </a:lnSpc>
              <a:spcBef>
                <a:spcPts val="0"/>
              </a:spcBef>
              <a:spcAft>
                <a:spcPts val="0"/>
              </a:spcAft>
              <a:buClr>
                <a:schemeClr val="dk1"/>
              </a:buClr>
              <a:buSzPts val="3500"/>
              <a:buFont typeface="Palanquin Dark"/>
              <a:buNone/>
              <a:defRPr b="0" i="0" sz="3500" u="none" cap="none" strike="noStrike">
                <a:solidFill>
                  <a:schemeClr val="dk1"/>
                </a:solidFill>
                <a:latin typeface="Palanquin Dark"/>
                <a:ea typeface="Palanquin Dark"/>
                <a:cs typeface="Palanquin Dark"/>
                <a:sym typeface="Palanquin Dark"/>
              </a:defRPr>
            </a:lvl9pPr>
          </a:lstStyle>
          <a:p/>
        </p:txBody>
      </p:sp>
      <p:sp>
        <p:nvSpPr>
          <p:cNvPr id="7" name="Google Shape;7;p1"/>
          <p:cNvSpPr txBox="1"/>
          <p:nvPr>
            <p:ph idx="1" type="body"/>
          </p:nvPr>
        </p:nvSpPr>
        <p:spPr>
          <a:xfrm>
            <a:off x="950800" y="1536633"/>
            <a:ext cx="10290400" cy="45552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Lato"/>
              <a:buChar char="●"/>
              <a:defRPr b="0" i="0" sz="1867" u="none" cap="none" strike="noStrike">
                <a:solidFill>
                  <a:schemeClr val="dk1"/>
                </a:solidFill>
                <a:latin typeface="Lato"/>
                <a:ea typeface="Lato"/>
                <a:cs typeface="Lato"/>
                <a:sym typeface="Lato"/>
              </a:defRPr>
            </a:lvl1pPr>
            <a:lvl2pPr indent="-317500" lvl="1" marL="914400" marR="0" rtl="0" algn="l">
              <a:lnSpc>
                <a:spcPct val="115000"/>
              </a:lnSpc>
              <a:spcBef>
                <a:spcPts val="1600"/>
              </a:spcBef>
              <a:spcAft>
                <a:spcPts val="0"/>
              </a:spcAft>
              <a:buClr>
                <a:schemeClr val="dk1"/>
              </a:buClr>
              <a:buSzPts val="1400"/>
              <a:buFont typeface="Lato"/>
              <a:buChar char="○"/>
              <a:defRPr b="0" i="0" sz="1867" u="none" cap="none" strike="noStrike">
                <a:solidFill>
                  <a:schemeClr val="dk1"/>
                </a:solidFill>
                <a:latin typeface="Lato"/>
                <a:ea typeface="Lato"/>
                <a:cs typeface="Lato"/>
                <a:sym typeface="Lato"/>
              </a:defRPr>
            </a:lvl2pPr>
            <a:lvl3pPr indent="-317500" lvl="2" marL="1371600" marR="0" rtl="0" algn="l">
              <a:lnSpc>
                <a:spcPct val="115000"/>
              </a:lnSpc>
              <a:spcBef>
                <a:spcPts val="1600"/>
              </a:spcBef>
              <a:spcAft>
                <a:spcPts val="0"/>
              </a:spcAft>
              <a:buClr>
                <a:schemeClr val="dk1"/>
              </a:buClr>
              <a:buSzPts val="1400"/>
              <a:buFont typeface="Lato"/>
              <a:buChar char="■"/>
              <a:defRPr b="0" i="0" sz="1867" u="none" cap="none" strike="noStrike">
                <a:solidFill>
                  <a:schemeClr val="dk1"/>
                </a:solidFill>
                <a:latin typeface="Lato"/>
                <a:ea typeface="Lato"/>
                <a:cs typeface="Lato"/>
                <a:sym typeface="Lato"/>
              </a:defRPr>
            </a:lvl3pPr>
            <a:lvl4pPr indent="-317500" lvl="3" marL="1828800" marR="0" rtl="0" algn="l">
              <a:lnSpc>
                <a:spcPct val="115000"/>
              </a:lnSpc>
              <a:spcBef>
                <a:spcPts val="1600"/>
              </a:spcBef>
              <a:spcAft>
                <a:spcPts val="0"/>
              </a:spcAft>
              <a:buClr>
                <a:schemeClr val="dk1"/>
              </a:buClr>
              <a:buSzPts val="1400"/>
              <a:buFont typeface="Lato"/>
              <a:buChar char="●"/>
              <a:defRPr b="0" i="0" sz="1867" u="none" cap="none" strike="noStrike">
                <a:solidFill>
                  <a:schemeClr val="dk1"/>
                </a:solidFill>
                <a:latin typeface="Lato"/>
                <a:ea typeface="Lato"/>
                <a:cs typeface="Lato"/>
                <a:sym typeface="Lato"/>
              </a:defRPr>
            </a:lvl4pPr>
            <a:lvl5pPr indent="-317500" lvl="4" marL="2286000" marR="0" rtl="0" algn="l">
              <a:lnSpc>
                <a:spcPct val="115000"/>
              </a:lnSpc>
              <a:spcBef>
                <a:spcPts val="1600"/>
              </a:spcBef>
              <a:spcAft>
                <a:spcPts val="0"/>
              </a:spcAft>
              <a:buClr>
                <a:schemeClr val="dk1"/>
              </a:buClr>
              <a:buSzPts val="1400"/>
              <a:buFont typeface="Lato"/>
              <a:buChar char="○"/>
              <a:defRPr b="0" i="0" sz="1867" u="none" cap="none" strike="noStrike">
                <a:solidFill>
                  <a:schemeClr val="dk1"/>
                </a:solidFill>
                <a:latin typeface="Lato"/>
                <a:ea typeface="Lato"/>
                <a:cs typeface="Lato"/>
                <a:sym typeface="Lato"/>
              </a:defRPr>
            </a:lvl5pPr>
            <a:lvl6pPr indent="-317500" lvl="5" marL="2743200" marR="0" rtl="0" algn="l">
              <a:lnSpc>
                <a:spcPct val="115000"/>
              </a:lnSpc>
              <a:spcBef>
                <a:spcPts val="1600"/>
              </a:spcBef>
              <a:spcAft>
                <a:spcPts val="0"/>
              </a:spcAft>
              <a:buClr>
                <a:schemeClr val="dk1"/>
              </a:buClr>
              <a:buSzPts val="1400"/>
              <a:buFont typeface="Lato"/>
              <a:buChar char="■"/>
              <a:defRPr b="0" i="0" sz="1867" u="none" cap="none" strike="noStrike">
                <a:solidFill>
                  <a:schemeClr val="dk1"/>
                </a:solidFill>
                <a:latin typeface="Lato"/>
                <a:ea typeface="Lato"/>
                <a:cs typeface="Lato"/>
                <a:sym typeface="Lato"/>
              </a:defRPr>
            </a:lvl6pPr>
            <a:lvl7pPr indent="-317500" lvl="6" marL="3200400" marR="0" rtl="0" algn="l">
              <a:lnSpc>
                <a:spcPct val="115000"/>
              </a:lnSpc>
              <a:spcBef>
                <a:spcPts val="1600"/>
              </a:spcBef>
              <a:spcAft>
                <a:spcPts val="0"/>
              </a:spcAft>
              <a:buClr>
                <a:schemeClr val="dk1"/>
              </a:buClr>
              <a:buSzPts val="1400"/>
              <a:buFont typeface="Lato"/>
              <a:buChar char="●"/>
              <a:defRPr b="0" i="0" sz="1867" u="none" cap="none" strike="noStrike">
                <a:solidFill>
                  <a:schemeClr val="dk1"/>
                </a:solidFill>
                <a:latin typeface="Lato"/>
                <a:ea typeface="Lato"/>
                <a:cs typeface="Lato"/>
                <a:sym typeface="Lato"/>
              </a:defRPr>
            </a:lvl7pPr>
            <a:lvl8pPr indent="-317500" lvl="7" marL="3657600" marR="0" rtl="0" algn="l">
              <a:lnSpc>
                <a:spcPct val="115000"/>
              </a:lnSpc>
              <a:spcBef>
                <a:spcPts val="1600"/>
              </a:spcBef>
              <a:spcAft>
                <a:spcPts val="0"/>
              </a:spcAft>
              <a:buClr>
                <a:schemeClr val="dk1"/>
              </a:buClr>
              <a:buSzPts val="1400"/>
              <a:buFont typeface="Lato"/>
              <a:buChar char="○"/>
              <a:defRPr b="0" i="0" sz="1867" u="none" cap="none" strike="noStrike">
                <a:solidFill>
                  <a:schemeClr val="dk1"/>
                </a:solidFill>
                <a:latin typeface="Lato"/>
                <a:ea typeface="Lato"/>
                <a:cs typeface="Lato"/>
                <a:sym typeface="Lato"/>
              </a:defRPr>
            </a:lvl8pPr>
            <a:lvl9pPr indent="-317500" lvl="8" marL="4114800" marR="0" rtl="0" algn="l">
              <a:lnSpc>
                <a:spcPct val="115000"/>
              </a:lnSpc>
              <a:spcBef>
                <a:spcPts val="1600"/>
              </a:spcBef>
              <a:spcAft>
                <a:spcPts val="1600"/>
              </a:spcAft>
              <a:buClr>
                <a:schemeClr val="dk1"/>
              </a:buClr>
              <a:buSzPts val="1400"/>
              <a:buFont typeface="Lato"/>
              <a:buChar char="■"/>
              <a:defRPr b="0" i="0" sz="1867" u="none" cap="none" strike="noStrike">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0" name="Shape 210"/>
        <p:cNvGrpSpPr/>
        <p:nvPr/>
      </p:nvGrpSpPr>
      <p:grpSpPr>
        <a:xfrm>
          <a:off x="0" y="0"/>
          <a:ext cx="0" cy="0"/>
          <a:chOff x="0" y="0"/>
          <a:chExt cx="0" cy="0"/>
        </a:xfrm>
      </p:grpSpPr>
      <p:sp>
        <p:nvSpPr>
          <p:cNvPr id="211" name="Google Shape;211;p28"/>
          <p:cNvSpPr txBox="1"/>
          <p:nvPr>
            <p:ph type="title"/>
          </p:nvPr>
        </p:nvSpPr>
        <p:spPr>
          <a:xfrm>
            <a:off x="1424133" y="1244600"/>
            <a:ext cx="9396400" cy="643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1pPr>
            <a:lvl2pPr lvl="1"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2pPr>
            <a:lvl3pPr lvl="2"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3pPr>
            <a:lvl4pPr lvl="3"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4pPr>
            <a:lvl5pPr lvl="4"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5pPr>
            <a:lvl6pPr lvl="5"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6pPr>
            <a:lvl7pPr lvl="6"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7pPr>
            <a:lvl8pPr lvl="7"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8pPr>
            <a:lvl9pPr lvl="8"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9pPr>
          </a:lstStyle>
          <a:p/>
        </p:txBody>
      </p:sp>
      <p:sp>
        <p:nvSpPr>
          <p:cNvPr id="212" name="Google Shape;212;p28"/>
          <p:cNvSpPr txBox="1"/>
          <p:nvPr>
            <p:ph idx="1" type="body"/>
          </p:nvPr>
        </p:nvSpPr>
        <p:spPr>
          <a:xfrm>
            <a:off x="1424133" y="2260600"/>
            <a:ext cx="9396400" cy="3336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2455333" y="2269400"/>
            <a:ext cx="7356967" cy="1868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GB" sz="4800">
                <a:latin typeface="Arial"/>
                <a:ea typeface="Arial"/>
                <a:cs typeface="Arial"/>
                <a:sym typeface="Arial"/>
              </a:rPr>
              <a:t>Investigation of 2 websites</a:t>
            </a:r>
            <a:endParaRPr sz="4800">
              <a:latin typeface="Arial"/>
              <a:ea typeface="Arial"/>
              <a:cs typeface="Arial"/>
              <a:sym typeface="Arial"/>
            </a:endParaRPr>
          </a:p>
        </p:txBody>
      </p:sp>
      <p:sp>
        <p:nvSpPr>
          <p:cNvPr id="221" name="Google Shape;221;p31"/>
          <p:cNvSpPr txBox="1"/>
          <p:nvPr>
            <p:ph idx="1" type="subTitle"/>
          </p:nvPr>
        </p:nvSpPr>
        <p:spPr>
          <a:xfrm>
            <a:off x="2455333" y="4137984"/>
            <a:ext cx="7356967" cy="6872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None/>
            </a:pPr>
            <a:r>
              <a:rPr lang="en-GB">
                <a:latin typeface="Arial"/>
                <a:ea typeface="Arial"/>
                <a:cs typeface="Arial"/>
                <a:sym typeface="Arial"/>
              </a:rPr>
              <a:t>Before we start. Quixel and LinkedIn</a:t>
            </a:r>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0"/>
          <p:cNvSpPr txBox="1"/>
          <p:nvPr>
            <p:ph type="title"/>
          </p:nvPr>
        </p:nvSpPr>
        <p:spPr>
          <a:xfrm>
            <a:off x="960000" y="593367"/>
            <a:ext cx="10272000" cy="76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latin typeface="Arial"/>
                <a:ea typeface="Arial"/>
                <a:cs typeface="Arial"/>
                <a:sym typeface="Arial"/>
              </a:rPr>
              <a:t>Features of LinkedIn</a:t>
            </a:r>
            <a:endParaRPr>
              <a:latin typeface="Arial"/>
              <a:ea typeface="Arial"/>
              <a:cs typeface="Arial"/>
              <a:sym typeface="Arial"/>
            </a:endParaRPr>
          </a:p>
        </p:txBody>
      </p:sp>
      <p:sp>
        <p:nvSpPr>
          <p:cNvPr id="292" name="Google Shape;292;p40"/>
          <p:cNvSpPr txBox="1"/>
          <p:nvPr>
            <p:ph idx="1" type="body"/>
          </p:nvPr>
        </p:nvSpPr>
        <p:spPr>
          <a:xfrm>
            <a:off x="186915" y="1721589"/>
            <a:ext cx="6845652" cy="4837153"/>
          </a:xfrm>
          <a:prstGeom prst="rect">
            <a:avLst/>
          </a:prstGeom>
          <a:noFill/>
          <a:ln>
            <a:noFill/>
          </a:ln>
        </p:spPr>
        <p:txBody>
          <a:bodyPr anchorCtr="0" anchor="t" bIns="91425" lIns="91425" spcFirstLastPara="1" rIns="91425" wrap="square" tIns="91425">
            <a:noAutofit/>
          </a:bodyPr>
          <a:lstStyle/>
          <a:p>
            <a:pPr indent="-389457" lvl="0" marL="609585" rtl="0" algn="l">
              <a:lnSpc>
                <a:spcPct val="100000"/>
              </a:lnSpc>
              <a:spcBef>
                <a:spcPts val="0"/>
              </a:spcBef>
              <a:spcAft>
                <a:spcPts val="0"/>
              </a:spcAft>
              <a:buClr>
                <a:schemeClr val="dk2"/>
              </a:buClr>
              <a:buSzPts val="1000"/>
              <a:buChar char="●"/>
            </a:pPr>
            <a:r>
              <a:rPr lang="en-GB" sz="1600">
                <a:solidFill>
                  <a:schemeClr val="dk1"/>
                </a:solidFill>
                <a:latin typeface="Arial"/>
                <a:ea typeface="Arial"/>
                <a:cs typeface="Arial"/>
                <a:sym typeface="Arial"/>
              </a:rPr>
              <a:t>Action buttons for adding connections, applying for jobs, and posting updates</a:t>
            </a:r>
            <a:endParaRPr/>
          </a:p>
          <a:p>
            <a:pPr indent="-389457" lvl="0" marL="609585" rtl="0" algn="l">
              <a:lnSpc>
                <a:spcPct val="100000"/>
              </a:lnSpc>
              <a:spcBef>
                <a:spcPts val="0"/>
              </a:spcBef>
              <a:spcAft>
                <a:spcPts val="0"/>
              </a:spcAft>
              <a:buClr>
                <a:schemeClr val="dk2"/>
              </a:buClr>
              <a:buSzPts val="1000"/>
              <a:buChar char="●"/>
            </a:pPr>
            <a:r>
              <a:rPr lang="en-GB" sz="1600">
                <a:solidFill>
                  <a:schemeClr val="dk1"/>
                </a:solidFill>
                <a:latin typeface="Arial"/>
                <a:ea typeface="Arial"/>
                <a:cs typeface="Arial"/>
                <a:sym typeface="Arial"/>
              </a:rPr>
              <a:t>Hot spots for browsing job postings, industry news, and other relevant content</a:t>
            </a:r>
            <a:endParaRPr/>
          </a:p>
          <a:p>
            <a:pPr indent="-389457" lvl="0" marL="609585" rtl="0" algn="l">
              <a:lnSpc>
                <a:spcPct val="100000"/>
              </a:lnSpc>
              <a:spcBef>
                <a:spcPts val="0"/>
              </a:spcBef>
              <a:spcAft>
                <a:spcPts val="0"/>
              </a:spcAft>
              <a:buClr>
                <a:schemeClr val="dk2"/>
              </a:buClr>
              <a:buSzPts val="1000"/>
              <a:buChar char="●"/>
            </a:pPr>
            <a:r>
              <a:rPr lang="en-GB" sz="1600">
                <a:solidFill>
                  <a:schemeClr val="dk1"/>
                </a:solidFill>
                <a:latin typeface="Arial"/>
                <a:ea typeface="Arial"/>
                <a:cs typeface="Arial"/>
                <a:sym typeface="Arial"/>
              </a:rPr>
              <a:t>Email links for contacting connections and employers</a:t>
            </a:r>
            <a:endParaRPr/>
          </a:p>
          <a:p>
            <a:pPr indent="-389457" lvl="0" marL="609585" rtl="0" algn="l">
              <a:lnSpc>
                <a:spcPct val="100000"/>
              </a:lnSpc>
              <a:spcBef>
                <a:spcPts val="0"/>
              </a:spcBef>
              <a:spcAft>
                <a:spcPts val="0"/>
              </a:spcAft>
              <a:buClr>
                <a:schemeClr val="dk2"/>
              </a:buClr>
              <a:buSzPts val="1000"/>
              <a:buChar char="●"/>
            </a:pPr>
            <a:r>
              <a:rPr lang="en-GB" sz="1600">
                <a:solidFill>
                  <a:schemeClr val="dk1"/>
                </a:solidFill>
                <a:latin typeface="Arial"/>
                <a:ea typeface="Arial"/>
                <a:cs typeface="Arial"/>
                <a:sym typeface="Arial"/>
              </a:rPr>
              <a:t>Registration and login for </a:t>
            </a:r>
            <a:r>
              <a:rPr lang="en-GB" sz="1700">
                <a:solidFill>
                  <a:schemeClr val="dk1"/>
                </a:solidFill>
                <a:latin typeface="Arial"/>
                <a:ea typeface="Arial"/>
                <a:cs typeface="Arial"/>
                <a:sym typeface="Arial"/>
              </a:rPr>
              <a:t>creating</a:t>
            </a:r>
            <a:r>
              <a:rPr lang="en-GB" sz="1600">
                <a:solidFill>
                  <a:schemeClr val="dk1"/>
                </a:solidFill>
                <a:latin typeface="Arial"/>
                <a:ea typeface="Arial"/>
                <a:cs typeface="Arial"/>
                <a:sym typeface="Arial"/>
              </a:rPr>
              <a:t> and managing accounts</a:t>
            </a:r>
            <a:endParaRPr/>
          </a:p>
          <a:p>
            <a:pPr indent="-389457" lvl="0" marL="609585" rtl="0" algn="l">
              <a:lnSpc>
                <a:spcPct val="100000"/>
              </a:lnSpc>
              <a:spcBef>
                <a:spcPts val="0"/>
              </a:spcBef>
              <a:spcAft>
                <a:spcPts val="0"/>
              </a:spcAft>
              <a:buClr>
                <a:schemeClr val="dk2"/>
              </a:buClr>
              <a:buSzPts val="1000"/>
              <a:buChar char="●"/>
            </a:pPr>
            <a:r>
              <a:rPr lang="en-GB" sz="1600">
                <a:solidFill>
                  <a:schemeClr val="dk1"/>
                </a:solidFill>
                <a:latin typeface="Arial"/>
                <a:ea typeface="Arial"/>
                <a:cs typeface="Arial"/>
                <a:sym typeface="Arial"/>
              </a:rPr>
              <a:t>Forms for creating a digital resume and applying for jobs</a:t>
            </a:r>
            <a:endParaRPr/>
          </a:p>
          <a:p>
            <a:pPr indent="-389457" lvl="0" marL="609585" rtl="0" algn="l">
              <a:lnSpc>
                <a:spcPct val="100000"/>
              </a:lnSpc>
              <a:spcBef>
                <a:spcPts val="0"/>
              </a:spcBef>
              <a:spcAft>
                <a:spcPts val="0"/>
              </a:spcAft>
              <a:buClr>
                <a:schemeClr val="dk2"/>
              </a:buClr>
              <a:buSzPts val="1000"/>
              <a:buChar char="●"/>
            </a:pPr>
            <a:r>
              <a:rPr lang="en-GB" sz="1600">
                <a:solidFill>
                  <a:schemeClr val="dk1"/>
                </a:solidFill>
                <a:latin typeface="Arial"/>
                <a:ea typeface="Arial"/>
                <a:cs typeface="Arial"/>
                <a:sym typeface="Arial"/>
              </a:rPr>
              <a:t>E-commerce facilities for purchasing premium subscriptions and courses</a:t>
            </a:r>
            <a:endParaRPr/>
          </a:p>
          <a:p>
            <a:pPr indent="-389457" lvl="0" marL="609585" rtl="0" algn="l">
              <a:lnSpc>
                <a:spcPct val="100000"/>
              </a:lnSpc>
              <a:spcBef>
                <a:spcPts val="0"/>
              </a:spcBef>
              <a:spcAft>
                <a:spcPts val="0"/>
              </a:spcAft>
              <a:buClr>
                <a:schemeClr val="dk2"/>
              </a:buClr>
              <a:buSzPts val="1000"/>
              <a:buChar char="●"/>
            </a:pPr>
            <a:r>
              <a:rPr lang="en-GB" sz="1600">
                <a:solidFill>
                  <a:schemeClr val="dk1"/>
                </a:solidFill>
                <a:latin typeface="Arial"/>
                <a:ea typeface="Arial"/>
                <a:cs typeface="Arial"/>
                <a:sym typeface="Arial"/>
              </a:rPr>
              <a:t>Online forums for discussion and community building</a:t>
            </a:r>
            <a:endParaRPr/>
          </a:p>
          <a:p>
            <a:pPr indent="-389457" lvl="0" marL="609585" rtl="0" algn="l">
              <a:lnSpc>
                <a:spcPct val="100000"/>
              </a:lnSpc>
              <a:spcBef>
                <a:spcPts val="0"/>
              </a:spcBef>
              <a:spcAft>
                <a:spcPts val="0"/>
              </a:spcAft>
              <a:buClr>
                <a:schemeClr val="dk2"/>
              </a:buClr>
              <a:buSzPts val="1000"/>
              <a:buChar char="●"/>
            </a:pPr>
            <a:r>
              <a:rPr lang="en-GB" sz="1600">
                <a:solidFill>
                  <a:schemeClr val="dk1"/>
                </a:solidFill>
                <a:latin typeface="Arial"/>
                <a:ea typeface="Arial"/>
                <a:cs typeface="Arial"/>
                <a:sym typeface="Arial"/>
              </a:rPr>
              <a:t>Aesthetics include a professional and clean layout, with muted colours and simple graphics and text styles</a:t>
            </a:r>
            <a:endParaRPr/>
          </a:p>
          <a:p>
            <a:pPr indent="-389457" lvl="0" marL="609585" rtl="0" algn="l">
              <a:lnSpc>
                <a:spcPct val="100000"/>
              </a:lnSpc>
              <a:spcBef>
                <a:spcPts val="0"/>
              </a:spcBef>
              <a:spcAft>
                <a:spcPts val="0"/>
              </a:spcAft>
              <a:buClr>
                <a:schemeClr val="dk2"/>
              </a:buClr>
              <a:buSzPts val="1000"/>
              <a:buChar char="●"/>
            </a:pPr>
            <a:r>
              <a:rPr lang="en-GB" sz="1600">
                <a:solidFill>
                  <a:schemeClr val="dk1"/>
                </a:solidFill>
                <a:latin typeface="Arial"/>
                <a:ea typeface="Arial"/>
                <a:cs typeface="Arial"/>
                <a:sym typeface="Arial"/>
              </a:rPr>
              <a:t>Accessibility features such as screen reader compatibility and adjustable font size and colour contrast</a:t>
            </a:r>
            <a:endParaRPr/>
          </a:p>
        </p:txBody>
      </p:sp>
      <p:pic>
        <p:nvPicPr>
          <p:cNvPr id="293" name="Google Shape;293;p40"/>
          <p:cNvPicPr preferRelativeResize="0"/>
          <p:nvPr/>
        </p:nvPicPr>
        <p:blipFill rotWithShape="1">
          <a:blip r:embed="rId3">
            <a:alphaModFix/>
          </a:blip>
          <a:srcRect b="0" l="0" r="0" t="0"/>
          <a:stretch/>
        </p:blipFill>
        <p:spPr>
          <a:xfrm>
            <a:off x="8711504" y="1721589"/>
            <a:ext cx="3272676" cy="1600543"/>
          </a:xfrm>
          <a:prstGeom prst="rect">
            <a:avLst/>
          </a:prstGeom>
          <a:noFill/>
          <a:ln cap="flat" cmpd="sng" w="9525">
            <a:solidFill>
              <a:schemeClr val="dk1"/>
            </a:solidFill>
            <a:prstDash val="solid"/>
            <a:round/>
            <a:headEnd len="sm" w="sm" type="none"/>
            <a:tailEnd len="sm" w="sm" type="none"/>
          </a:ln>
        </p:spPr>
      </p:pic>
      <p:pic>
        <p:nvPicPr>
          <p:cNvPr id="294" name="Google Shape;294;p40"/>
          <p:cNvPicPr preferRelativeResize="0"/>
          <p:nvPr/>
        </p:nvPicPr>
        <p:blipFill rotWithShape="1">
          <a:blip r:embed="rId4">
            <a:alphaModFix/>
          </a:blip>
          <a:srcRect b="0" l="0" r="0" t="0"/>
          <a:stretch/>
        </p:blipFill>
        <p:spPr>
          <a:xfrm>
            <a:off x="8708019" y="3462311"/>
            <a:ext cx="3276162" cy="1602247"/>
          </a:xfrm>
          <a:prstGeom prst="rect">
            <a:avLst/>
          </a:prstGeom>
          <a:noFill/>
          <a:ln cap="flat" cmpd="sng" w="9525">
            <a:solidFill>
              <a:schemeClr val="dk1"/>
            </a:solidFill>
            <a:prstDash val="solid"/>
            <a:round/>
            <a:headEnd len="sm" w="sm" type="none"/>
            <a:tailEnd len="sm" w="sm" type="none"/>
          </a:ln>
        </p:spPr>
      </p:pic>
      <p:pic>
        <p:nvPicPr>
          <p:cNvPr id="295" name="Google Shape;295;p40"/>
          <p:cNvPicPr preferRelativeResize="0"/>
          <p:nvPr/>
        </p:nvPicPr>
        <p:blipFill rotWithShape="1">
          <a:blip r:embed="rId5">
            <a:alphaModFix/>
          </a:blip>
          <a:srcRect b="0" l="0" r="0" t="0"/>
          <a:stretch/>
        </p:blipFill>
        <p:spPr>
          <a:xfrm>
            <a:off x="7162443" y="2190509"/>
            <a:ext cx="1412216" cy="226324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1"/>
          <p:cNvSpPr txBox="1"/>
          <p:nvPr>
            <p:ph type="title"/>
          </p:nvPr>
        </p:nvSpPr>
        <p:spPr>
          <a:xfrm>
            <a:off x="960000" y="436897"/>
            <a:ext cx="10272000" cy="76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latin typeface="Arial"/>
                <a:ea typeface="Arial"/>
                <a:cs typeface="Arial"/>
                <a:sym typeface="Arial"/>
              </a:rPr>
              <a:t>Strengths of LinkedIn</a:t>
            </a:r>
            <a:endParaRPr>
              <a:latin typeface="Arial"/>
              <a:ea typeface="Arial"/>
              <a:cs typeface="Arial"/>
              <a:sym typeface="Arial"/>
            </a:endParaRPr>
          </a:p>
        </p:txBody>
      </p:sp>
      <p:sp>
        <p:nvSpPr>
          <p:cNvPr id="301" name="Google Shape;301;p41"/>
          <p:cNvSpPr txBox="1"/>
          <p:nvPr>
            <p:ph idx="2" type="title"/>
          </p:nvPr>
        </p:nvSpPr>
        <p:spPr>
          <a:xfrm>
            <a:off x="1841448" y="828675"/>
            <a:ext cx="2951909" cy="1197903"/>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GB" sz="1600">
                <a:solidFill>
                  <a:schemeClr val="dk1"/>
                </a:solidFill>
                <a:latin typeface="Arial"/>
                <a:ea typeface="Arial"/>
                <a:cs typeface="Arial"/>
                <a:sym typeface="Arial"/>
              </a:rPr>
              <a:t>Events of Company</a:t>
            </a:r>
            <a:endParaRPr sz="1600">
              <a:solidFill>
                <a:schemeClr val="dk1"/>
              </a:solidFill>
              <a:latin typeface="Arial"/>
              <a:ea typeface="Arial"/>
              <a:cs typeface="Arial"/>
              <a:sym typeface="Arial"/>
            </a:endParaRPr>
          </a:p>
        </p:txBody>
      </p:sp>
      <p:sp>
        <p:nvSpPr>
          <p:cNvPr id="302" name="Google Shape;302;p41"/>
          <p:cNvSpPr txBox="1"/>
          <p:nvPr>
            <p:ph idx="2" type="title"/>
          </p:nvPr>
        </p:nvSpPr>
        <p:spPr>
          <a:xfrm>
            <a:off x="1543214" y="4334483"/>
            <a:ext cx="9688786" cy="251620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GB" sz="1400">
                <a:solidFill>
                  <a:schemeClr val="dk1"/>
                </a:solidFill>
                <a:latin typeface="Arial"/>
                <a:ea typeface="Arial"/>
                <a:cs typeface="Arial"/>
                <a:sym typeface="Arial"/>
              </a:rPr>
              <a:t>Provides a platform for professional networking and career development</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Offers job search and recruitment tools for both employers and job seekers</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Educational resources and courses provide opportunities for continued learning and professional development</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Publish and share industry news and insights</a:t>
            </a:r>
            <a:endParaRPr/>
          </a:p>
        </p:txBody>
      </p:sp>
      <p:pic>
        <p:nvPicPr>
          <p:cNvPr id="303" name="Google Shape;303;p41"/>
          <p:cNvPicPr preferRelativeResize="0"/>
          <p:nvPr/>
        </p:nvPicPr>
        <p:blipFill rotWithShape="1">
          <a:blip r:embed="rId3">
            <a:alphaModFix/>
          </a:blip>
          <a:srcRect b="0" l="0" r="0" t="0"/>
          <a:stretch/>
        </p:blipFill>
        <p:spPr>
          <a:xfrm>
            <a:off x="7926369" y="1928473"/>
            <a:ext cx="2217819" cy="2590670"/>
          </a:xfrm>
          <a:prstGeom prst="rect">
            <a:avLst/>
          </a:prstGeom>
          <a:noFill/>
          <a:ln>
            <a:noFill/>
          </a:ln>
        </p:spPr>
      </p:pic>
      <p:pic>
        <p:nvPicPr>
          <p:cNvPr id="304" name="Google Shape;304;p41"/>
          <p:cNvPicPr preferRelativeResize="0"/>
          <p:nvPr/>
        </p:nvPicPr>
        <p:blipFill rotWithShape="1">
          <a:blip r:embed="rId4">
            <a:alphaModFix/>
          </a:blip>
          <a:srcRect b="0" l="0" r="0" t="0"/>
          <a:stretch/>
        </p:blipFill>
        <p:spPr>
          <a:xfrm>
            <a:off x="1842825" y="1937651"/>
            <a:ext cx="2950532" cy="1533525"/>
          </a:xfrm>
          <a:prstGeom prst="rect">
            <a:avLst/>
          </a:prstGeom>
          <a:noFill/>
          <a:ln cap="flat" cmpd="sng" w="9525">
            <a:solidFill>
              <a:schemeClr val="dk1"/>
            </a:solidFill>
            <a:prstDash val="solid"/>
            <a:round/>
            <a:headEnd len="sm" w="sm" type="none"/>
            <a:tailEnd len="sm" w="sm" type="none"/>
          </a:ln>
        </p:spPr>
      </p:pic>
      <p:pic>
        <p:nvPicPr>
          <p:cNvPr id="305" name="Google Shape;305;p41"/>
          <p:cNvPicPr preferRelativeResize="0"/>
          <p:nvPr/>
        </p:nvPicPr>
        <p:blipFill rotWithShape="1">
          <a:blip r:embed="rId5">
            <a:alphaModFix/>
          </a:blip>
          <a:srcRect b="15685" l="0" r="0" t="0"/>
          <a:stretch/>
        </p:blipFill>
        <p:spPr>
          <a:xfrm>
            <a:off x="4885286" y="1937651"/>
            <a:ext cx="2950532" cy="1529449"/>
          </a:xfrm>
          <a:prstGeom prst="rect">
            <a:avLst/>
          </a:prstGeom>
          <a:noFill/>
          <a:ln cap="flat" cmpd="sng" w="9525">
            <a:solidFill>
              <a:schemeClr val="dk1"/>
            </a:solidFill>
            <a:prstDash val="solid"/>
            <a:round/>
            <a:headEnd len="sm" w="sm" type="none"/>
            <a:tailEnd len="sm" w="sm" type="none"/>
          </a:ln>
        </p:spPr>
      </p:pic>
      <p:sp>
        <p:nvSpPr>
          <p:cNvPr id="306" name="Google Shape;306;p41"/>
          <p:cNvSpPr txBox="1"/>
          <p:nvPr>
            <p:ph idx="2" type="title"/>
          </p:nvPr>
        </p:nvSpPr>
        <p:spPr>
          <a:xfrm>
            <a:off x="4883909" y="1120221"/>
            <a:ext cx="2951909" cy="81743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GB" sz="1600">
                <a:solidFill>
                  <a:schemeClr val="dk1"/>
                </a:solidFill>
                <a:latin typeface="Arial"/>
                <a:ea typeface="Arial"/>
                <a:cs typeface="Arial"/>
                <a:sym typeface="Arial"/>
              </a:rPr>
              <a:t>Location filter, check offices in other countries</a:t>
            </a:r>
            <a:endParaRPr sz="1600">
              <a:solidFill>
                <a:schemeClr val="dk1"/>
              </a:solidFill>
              <a:latin typeface="Arial"/>
              <a:ea typeface="Arial"/>
              <a:cs typeface="Arial"/>
              <a:sym typeface="Arial"/>
            </a:endParaRPr>
          </a:p>
        </p:txBody>
      </p:sp>
      <p:sp>
        <p:nvSpPr>
          <p:cNvPr id="307" name="Google Shape;307;p41"/>
          <p:cNvSpPr txBox="1"/>
          <p:nvPr>
            <p:ph idx="2" type="title"/>
          </p:nvPr>
        </p:nvSpPr>
        <p:spPr>
          <a:xfrm>
            <a:off x="7926370" y="1082468"/>
            <a:ext cx="2217819" cy="81743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GB" sz="1600">
                <a:solidFill>
                  <a:schemeClr val="dk1"/>
                </a:solidFill>
                <a:latin typeface="Arial"/>
                <a:ea typeface="Arial"/>
                <a:cs typeface="Arial"/>
                <a:sym typeface="Arial"/>
              </a:rPr>
              <a:t>Ability to chat with companies and HR’s.</a:t>
            </a:r>
            <a:endParaRPr sz="1600">
              <a:solidFill>
                <a:schemeClr val="dk1"/>
              </a:solidFill>
              <a:latin typeface="Arial"/>
              <a:ea typeface="Arial"/>
              <a:cs typeface="Arial"/>
              <a:sym typeface="Arial"/>
            </a:endParaRPr>
          </a:p>
        </p:txBody>
      </p:sp>
      <p:sp>
        <p:nvSpPr>
          <p:cNvPr id="308" name="Google Shape;308;p41"/>
          <p:cNvSpPr txBox="1"/>
          <p:nvPr>
            <p:ph idx="2" type="title"/>
          </p:nvPr>
        </p:nvSpPr>
        <p:spPr>
          <a:xfrm>
            <a:off x="1841447" y="3508402"/>
            <a:ext cx="2951909" cy="1010742"/>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GB" sz="1600">
                <a:solidFill>
                  <a:schemeClr val="dk1"/>
                </a:solidFill>
                <a:latin typeface="Arial"/>
                <a:ea typeface="Arial"/>
                <a:cs typeface="Arial"/>
                <a:sym typeface="Arial"/>
              </a:rPr>
              <a:t>Provides a mobile app for access to the platform on-the-go, enabling users to stay connected and up-to-date at all times.</a:t>
            </a:r>
            <a:endParaRPr/>
          </a:p>
        </p:txBody>
      </p:sp>
      <p:sp>
        <p:nvSpPr>
          <p:cNvPr id="309" name="Google Shape;309;p41"/>
          <p:cNvSpPr txBox="1"/>
          <p:nvPr>
            <p:ph idx="2" type="title"/>
          </p:nvPr>
        </p:nvSpPr>
        <p:spPr>
          <a:xfrm>
            <a:off x="4883909" y="3508401"/>
            <a:ext cx="2951909" cy="101074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GB" sz="1600">
                <a:solidFill>
                  <a:schemeClr val="dk1"/>
                </a:solidFill>
                <a:latin typeface="Arial"/>
                <a:ea typeface="Arial"/>
                <a:cs typeface="Arial"/>
                <a:sym typeface="Arial"/>
              </a:rPr>
              <a:t>Enables users to join professional groups and participate in discussions with like-minded individuals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2"/>
          <p:cNvSpPr txBox="1"/>
          <p:nvPr>
            <p:ph type="title"/>
          </p:nvPr>
        </p:nvSpPr>
        <p:spPr>
          <a:xfrm>
            <a:off x="960000" y="436897"/>
            <a:ext cx="10272000" cy="76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latin typeface="Arial"/>
                <a:ea typeface="Arial"/>
                <a:cs typeface="Arial"/>
                <a:sym typeface="Arial"/>
              </a:rPr>
              <a:t>Weaknesses of LinkedIn</a:t>
            </a:r>
            <a:endParaRPr>
              <a:latin typeface="Arial"/>
              <a:ea typeface="Arial"/>
              <a:cs typeface="Arial"/>
              <a:sym typeface="Arial"/>
            </a:endParaRPr>
          </a:p>
        </p:txBody>
      </p:sp>
      <p:sp>
        <p:nvSpPr>
          <p:cNvPr id="315" name="Google Shape;315;p42"/>
          <p:cNvSpPr txBox="1"/>
          <p:nvPr>
            <p:ph idx="2" type="title"/>
          </p:nvPr>
        </p:nvSpPr>
        <p:spPr>
          <a:xfrm>
            <a:off x="1565348" y="1200497"/>
            <a:ext cx="2820385" cy="137291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500"/>
              <a:buNone/>
            </a:pPr>
            <a:r>
              <a:rPr lang="en-GB" sz="1600">
                <a:solidFill>
                  <a:schemeClr val="dk1"/>
                </a:solidFill>
                <a:latin typeface="Arial"/>
                <a:ea typeface="Arial"/>
                <a:cs typeface="Arial"/>
                <a:sym typeface="Arial"/>
              </a:rPr>
              <a:t>Some users may find the website too focused on professional development and may prefer a more casual networking platform</a:t>
            </a:r>
            <a:endParaRPr sz="1600">
              <a:solidFill>
                <a:schemeClr val="dk1"/>
              </a:solidFill>
              <a:latin typeface="Arial"/>
              <a:ea typeface="Arial"/>
              <a:cs typeface="Arial"/>
              <a:sym typeface="Arial"/>
            </a:endParaRPr>
          </a:p>
        </p:txBody>
      </p:sp>
      <p:sp>
        <p:nvSpPr>
          <p:cNvPr id="316" name="Google Shape;316;p42"/>
          <p:cNvSpPr txBox="1"/>
          <p:nvPr>
            <p:ph idx="2" type="title"/>
          </p:nvPr>
        </p:nvSpPr>
        <p:spPr>
          <a:xfrm>
            <a:off x="1565348" y="2573415"/>
            <a:ext cx="9666652" cy="3878184"/>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GB" sz="1400">
                <a:solidFill>
                  <a:schemeClr val="dk1"/>
                </a:solidFill>
                <a:latin typeface="Arial"/>
                <a:ea typeface="Arial"/>
                <a:cs typeface="Arial"/>
                <a:sym typeface="Arial"/>
              </a:rPr>
              <a:t>- The job search and recruitment tools may not be effective for all industries or job types</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 Some users may not agree with LinkedIn's business practices or policies</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 Can be overwhelming for new users or users who are not familiar with the platform's features and etiquette</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 Some users may find the platform to be overly focused on professional achievements and may feel pressure to constantly update their profiles and seek out new job opportunities</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 The job search and recruitment features may be less effective for certain industries or job types, leading to limited job opportunities or a lack of suitable candidates</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 The platform may be less useful for users who are not actively seeking new job opportunities or professional connections</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 Some users may receive a large number of unsolicited messages or connection requests from strangers, potentially leading to spam or unwanted communication</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 While LinkedIn offers educational resources, these resources may be less comprehensive or less effective compared to dedicated online learning platforms</a:t>
            </a:r>
            <a:br>
              <a:rPr lang="en-GB" sz="1400">
                <a:solidFill>
                  <a:schemeClr val="dk1"/>
                </a:solidFill>
                <a:latin typeface="Arial"/>
                <a:ea typeface="Arial"/>
                <a:cs typeface="Arial"/>
                <a:sym typeface="Arial"/>
              </a:rPr>
            </a:br>
            <a:br>
              <a:rPr lang="en-GB" sz="1400">
                <a:solidFill>
                  <a:schemeClr val="dk1"/>
                </a:solidFill>
                <a:latin typeface="Arial"/>
                <a:ea typeface="Arial"/>
                <a:cs typeface="Arial"/>
                <a:sym typeface="Arial"/>
              </a:rPr>
            </a:br>
            <a:endParaRPr sz="1400">
              <a:solidFill>
                <a:schemeClr val="dk1"/>
              </a:solidFill>
              <a:latin typeface="Arial"/>
              <a:ea typeface="Arial"/>
              <a:cs typeface="Arial"/>
              <a:sym typeface="Arial"/>
            </a:endParaRPr>
          </a:p>
        </p:txBody>
      </p:sp>
      <p:sp>
        <p:nvSpPr>
          <p:cNvPr id="317" name="Google Shape;317;p42"/>
          <p:cNvSpPr txBox="1"/>
          <p:nvPr>
            <p:ph idx="2" type="title"/>
          </p:nvPr>
        </p:nvSpPr>
        <p:spPr>
          <a:xfrm>
            <a:off x="4385733" y="1200497"/>
            <a:ext cx="3466133" cy="1372919"/>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500"/>
              <a:buNone/>
            </a:pPr>
            <a:r>
              <a:rPr lang="en-GB" sz="1600">
                <a:solidFill>
                  <a:schemeClr val="dk1"/>
                </a:solidFill>
                <a:latin typeface="Arial"/>
                <a:ea typeface="Arial"/>
                <a:cs typeface="Arial"/>
                <a:sym typeface="Arial"/>
              </a:rPr>
              <a:t>The platform's algorithm for recommending posts and content to users may not always be effective, leading to irrelevant or uninteresting content in users feeds.</a:t>
            </a:r>
            <a:endParaRPr sz="1600">
              <a:solidFill>
                <a:schemeClr val="dk1"/>
              </a:solidFill>
              <a:latin typeface="Arial"/>
              <a:ea typeface="Arial"/>
              <a:cs typeface="Arial"/>
              <a:sym typeface="Arial"/>
            </a:endParaRPr>
          </a:p>
        </p:txBody>
      </p:sp>
      <p:sp>
        <p:nvSpPr>
          <p:cNvPr id="318" name="Google Shape;318;p42"/>
          <p:cNvSpPr txBox="1"/>
          <p:nvPr>
            <p:ph idx="2" type="title"/>
          </p:nvPr>
        </p:nvSpPr>
        <p:spPr>
          <a:xfrm>
            <a:off x="7851866" y="1200497"/>
            <a:ext cx="3010867" cy="1372919"/>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500"/>
              <a:buNone/>
            </a:pPr>
            <a:r>
              <a:rPr lang="en-GB" sz="1600">
                <a:solidFill>
                  <a:schemeClr val="dk1"/>
                </a:solidFill>
                <a:latin typeface="Arial"/>
                <a:ea typeface="Arial"/>
                <a:cs typeface="Arial"/>
                <a:sym typeface="Arial"/>
              </a:rPr>
              <a:t>LinkedIn's messaging system can be confusing or difficult to navigate, leading to missed or delayed messages</a:t>
            </a:r>
            <a:endParaRPr sz="16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993251" y="2363979"/>
            <a:ext cx="10272000" cy="76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latin typeface="Arial"/>
                <a:ea typeface="Arial"/>
                <a:cs typeface="Arial"/>
                <a:sym typeface="Arial"/>
              </a:rPr>
              <a:t>Conclusion</a:t>
            </a:r>
            <a:endParaRPr>
              <a:latin typeface="Arial"/>
              <a:ea typeface="Arial"/>
              <a:cs typeface="Arial"/>
              <a:sym typeface="Arial"/>
            </a:endParaRPr>
          </a:p>
        </p:txBody>
      </p:sp>
      <p:sp>
        <p:nvSpPr>
          <p:cNvPr id="324" name="Google Shape;324;p43"/>
          <p:cNvSpPr txBox="1"/>
          <p:nvPr>
            <p:ph idx="1" type="body"/>
          </p:nvPr>
        </p:nvSpPr>
        <p:spPr>
          <a:xfrm>
            <a:off x="993251" y="3127579"/>
            <a:ext cx="10272000" cy="1383887"/>
          </a:xfrm>
          <a:prstGeom prst="rect">
            <a:avLst/>
          </a:prstGeom>
          <a:noFill/>
          <a:ln>
            <a:noFill/>
          </a:ln>
        </p:spPr>
        <p:txBody>
          <a:bodyPr anchorCtr="0" anchor="ctr" bIns="91425" lIns="91425" spcFirstLastPara="1" rIns="91425" wrap="square" tIns="91425">
            <a:noAutofit/>
          </a:bodyPr>
          <a:lstStyle/>
          <a:p>
            <a:pPr indent="0" lvl="0" marL="203195" rtl="0" algn="ctr">
              <a:lnSpc>
                <a:spcPct val="100000"/>
              </a:lnSpc>
              <a:spcBef>
                <a:spcPts val="0"/>
              </a:spcBef>
              <a:spcAft>
                <a:spcPts val="0"/>
              </a:spcAft>
              <a:buSzPts val="1200"/>
              <a:buNone/>
            </a:pPr>
            <a:r>
              <a:rPr lang="en-GB">
                <a:latin typeface="Arial"/>
                <a:ea typeface="Arial"/>
                <a:cs typeface="Arial"/>
                <a:sym typeface="Arial"/>
              </a:rPr>
              <a:t>In conclusion, both websites offer unique features and strengths, catering to different purposes and audiences. While Quixel provides high-quality 3D assets and tools for video game developers and 3D artists, LinkedIn offers a platform for professional networking and career development. Understanding the intended purpose and features of each website can help improve the user experience, accessibility, and engagement for users.</a:t>
            </a:r>
            <a:endParaRPr>
              <a:latin typeface="Arial"/>
              <a:ea typeface="Arial"/>
              <a:cs typeface="Arial"/>
              <a:sym typeface="Arial"/>
            </a:endParaRPr>
          </a:p>
          <a:p>
            <a:pPr indent="0" lvl="0" marL="203195" rtl="0" algn="ctr">
              <a:lnSpc>
                <a:spcPct val="100000"/>
              </a:lnSpc>
              <a:spcBef>
                <a:spcPts val="0"/>
              </a:spcBef>
              <a:spcAft>
                <a:spcPts val="0"/>
              </a:spcAft>
              <a:buSzPts val="1200"/>
              <a:buNone/>
            </a:pPr>
            <a:r>
              <a:t/>
            </a:r>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993251" y="2363979"/>
            <a:ext cx="10272000" cy="76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latin typeface="Arial"/>
                <a:ea typeface="Arial"/>
                <a:cs typeface="Arial"/>
                <a:sym typeface="Arial"/>
              </a:rPr>
              <a:t>Why do we need that?</a:t>
            </a:r>
            <a:endParaRPr>
              <a:latin typeface="Arial"/>
              <a:ea typeface="Arial"/>
              <a:cs typeface="Arial"/>
              <a:sym typeface="Arial"/>
            </a:endParaRPr>
          </a:p>
        </p:txBody>
      </p:sp>
      <p:sp>
        <p:nvSpPr>
          <p:cNvPr id="227" name="Google Shape;227;p32"/>
          <p:cNvSpPr txBox="1"/>
          <p:nvPr>
            <p:ph idx="1" type="body"/>
          </p:nvPr>
        </p:nvSpPr>
        <p:spPr>
          <a:xfrm>
            <a:off x="993251" y="3127579"/>
            <a:ext cx="10272000" cy="1383887"/>
          </a:xfrm>
          <a:prstGeom prst="rect">
            <a:avLst/>
          </a:prstGeom>
          <a:noFill/>
          <a:ln>
            <a:noFill/>
          </a:ln>
        </p:spPr>
        <p:txBody>
          <a:bodyPr anchorCtr="0" anchor="ctr" bIns="91425" lIns="91425" spcFirstLastPara="1" rIns="91425" wrap="square" tIns="91425">
            <a:noAutofit/>
          </a:bodyPr>
          <a:lstStyle/>
          <a:p>
            <a:pPr indent="0" lvl="0" marL="203195" rtl="0" algn="ctr">
              <a:lnSpc>
                <a:spcPct val="100000"/>
              </a:lnSpc>
              <a:spcBef>
                <a:spcPts val="0"/>
              </a:spcBef>
              <a:spcAft>
                <a:spcPts val="0"/>
              </a:spcAft>
              <a:buSzPts val="1200"/>
              <a:buNone/>
            </a:pPr>
            <a:r>
              <a:rPr lang="en-GB">
                <a:latin typeface="Arial"/>
                <a:ea typeface="Arial"/>
                <a:cs typeface="Arial"/>
                <a:sym typeface="Arial"/>
              </a:rPr>
              <a:t>To create a website for MobileWorldStation, you will compare existing websites that sell mobile phones, accessories, and services. By doing so, you can gather ideas on the layout, design, and features to include on the website. This will help you create a website that is visually appealing, easy to navigate, and provides an excellent user experience for potential customers. Additionally, you can learn from the strengths and weaknesses of other websites to make your website stand out and attract more visitors.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960000" y="1240800"/>
            <a:ext cx="4707600" cy="4376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latin typeface="Arial"/>
                <a:ea typeface="Arial"/>
                <a:cs typeface="Arial"/>
                <a:sym typeface="Arial"/>
              </a:rPr>
              <a:t>Quixel.com</a:t>
            </a:r>
            <a:endParaRPr>
              <a:latin typeface="Arial"/>
              <a:ea typeface="Arial"/>
              <a:cs typeface="Arial"/>
              <a:sym typeface="Arial"/>
            </a:endParaRPr>
          </a:p>
        </p:txBody>
      </p:sp>
      <p:sp>
        <p:nvSpPr>
          <p:cNvPr id="233" name="Google Shape;233;p33"/>
          <p:cNvSpPr/>
          <p:nvPr/>
        </p:nvSpPr>
        <p:spPr>
          <a:xfrm>
            <a:off x="2015067" y="3770869"/>
            <a:ext cx="6096000"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chemeClr val="dk1"/>
                </a:solidFill>
                <a:latin typeface="Arial"/>
                <a:ea typeface="Arial"/>
                <a:cs typeface="Arial"/>
                <a:sym typeface="Arial"/>
              </a:rPr>
              <a:t>Quixel powers one of the world's largest photogrammetry asset library and bundled toolset: Megascans, Bridge and Mixer — forming a robust content creation ecosystem for producing high-quality 3D content.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type="title"/>
          </p:nvPr>
        </p:nvSpPr>
        <p:spPr>
          <a:xfrm>
            <a:off x="960000" y="593367"/>
            <a:ext cx="10272000" cy="76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latin typeface="Arial"/>
                <a:ea typeface="Arial"/>
                <a:cs typeface="Arial"/>
                <a:sym typeface="Arial"/>
              </a:rPr>
              <a:t>Uses of Quixel</a:t>
            </a:r>
            <a:endParaRPr>
              <a:latin typeface="Arial"/>
              <a:ea typeface="Arial"/>
              <a:cs typeface="Arial"/>
              <a:sym typeface="Arial"/>
            </a:endParaRPr>
          </a:p>
        </p:txBody>
      </p:sp>
      <p:sp>
        <p:nvSpPr>
          <p:cNvPr id="239" name="Google Shape;239;p34"/>
          <p:cNvSpPr txBox="1"/>
          <p:nvPr>
            <p:ph idx="1" type="body"/>
          </p:nvPr>
        </p:nvSpPr>
        <p:spPr>
          <a:xfrm>
            <a:off x="960000" y="1676448"/>
            <a:ext cx="10272000" cy="1778923"/>
          </a:xfrm>
          <a:prstGeom prst="rect">
            <a:avLst/>
          </a:prstGeom>
          <a:noFill/>
          <a:ln>
            <a:noFill/>
          </a:ln>
        </p:spPr>
        <p:txBody>
          <a:bodyPr anchorCtr="0" anchor="t" bIns="91425" lIns="91425" spcFirstLastPara="1" rIns="91425" wrap="square" tIns="91425">
            <a:noAutofit/>
          </a:bodyPr>
          <a:lstStyle/>
          <a:p>
            <a:pPr indent="-389457" lvl="0" marL="609585" rtl="0" algn="l">
              <a:lnSpc>
                <a:spcPct val="100000"/>
              </a:lnSpc>
              <a:spcBef>
                <a:spcPts val="0"/>
              </a:spcBef>
              <a:spcAft>
                <a:spcPts val="0"/>
              </a:spcAft>
              <a:buClr>
                <a:schemeClr val="dk2"/>
              </a:buClr>
              <a:buSzPts val="1000"/>
              <a:buChar char="●"/>
            </a:pPr>
            <a:r>
              <a:rPr lang="en-GB" sz="1800">
                <a:solidFill>
                  <a:schemeClr val="dk1"/>
                </a:solidFill>
                <a:latin typeface="Arial"/>
                <a:ea typeface="Arial"/>
                <a:cs typeface="Arial"/>
                <a:sym typeface="Arial"/>
              </a:rPr>
              <a:t>Provides high-quality 3D assets for use in video games and other media</a:t>
            </a:r>
            <a:endParaRPr/>
          </a:p>
          <a:p>
            <a:pPr indent="-389457" lvl="0" marL="609585" rtl="0" algn="l">
              <a:lnSpc>
                <a:spcPct val="100000"/>
              </a:lnSpc>
              <a:spcBef>
                <a:spcPts val="0"/>
              </a:spcBef>
              <a:spcAft>
                <a:spcPts val="0"/>
              </a:spcAft>
              <a:buClr>
                <a:schemeClr val="dk2"/>
              </a:buClr>
              <a:buSzPts val="1000"/>
              <a:buChar char="●"/>
            </a:pPr>
            <a:r>
              <a:rPr lang="en-GB" sz="1800">
                <a:solidFill>
                  <a:schemeClr val="dk1"/>
                </a:solidFill>
                <a:latin typeface="Arial"/>
                <a:ea typeface="Arial"/>
                <a:cs typeface="Arial"/>
                <a:sym typeface="Arial"/>
              </a:rPr>
              <a:t>Offers a library of premade assets and tools for creating custom assets</a:t>
            </a:r>
            <a:endParaRPr/>
          </a:p>
          <a:p>
            <a:pPr indent="-389457" lvl="0" marL="609585" rtl="0" algn="l">
              <a:lnSpc>
                <a:spcPct val="100000"/>
              </a:lnSpc>
              <a:spcBef>
                <a:spcPts val="0"/>
              </a:spcBef>
              <a:spcAft>
                <a:spcPts val="0"/>
              </a:spcAft>
              <a:buClr>
                <a:schemeClr val="dk2"/>
              </a:buClr>
              <a:buSzPts val="1000"/>
              <a:buChar char="●"/>
            </a:pPr>
            <a:r>
              <a:rPr lang="en-GB" sz="1800">
                <a:solidFill>
                  <a:schemeClr val="dk1"/>
                </a:solidFill>
                <a:latin typeface="Arial"/>
                <a:ea typeface="Arial"/>
                <a:cs typeface="Arial"/>
                <a:sym typeface="Arial"/>
              </a:rPr>
              <a:t>Provides a platform for artists to showcase their work and connect with potential clients</a:t>
            </a:r>
            <a:endParaRPr/>
          </a:p>
          <a:p>
            <a:pPr indent="-389457" lvl="0" marL="609585" rtl="0" algn="l">
              <a:lnSpc>
                <a:spcPct val="100000"/>
              </a:lnSpc>
              <a:spcBef>
                <a:spcPts val="0"/>
              </a:spcBef>
              <a:spcAft>
                <a:spcPts val="0"/>
              </a:spcAft>
              <a:buClr>
                <a:schemeClr val="dk2"/>
              </a:buClr>
              <a:buSzPts val="1000"/>
              <a:buChar char="●"/>
            </a:pPr>
            <a:r>
              <a:rPr lang="en-GB" sz="1800">
                <a:solidFill>
                  <a:schemeClr val="dk1"/>
                </a:solidFill>
                <a:latin typeface="Arial"/>
                <a:ea typeface="Arial"/>
                <a:cs typeface="Arial"/>
                <a:sym typeface="Arial"/>
              </a:rPr>
              <a:t>Offers educational resources for artists and developers</a:t>
            </a:r>
            <a:endParaRPr/>
          </a:p>
          <a:p>
            <a:pPr indent="-389457" lvl="0" marL="609585" rtl="0" algn="l">
              <a:lnSpc>
                <a:spcPct val="100000"/>
              </a:lnSpc>
              <a:spcBef>
                <a:spcPts val="0"/>
              </a:spcBef>
              <a:spcAft>
                <a:spcPts val="0"/>
              </a:spcAft>
              <a:buClr>
                <a:schemeClr val="dk2"/>
              </a:buClr>
              <a:buSzPts val="1000"/>
              <a:buChar char="●"/>
            </a:pPr>
            <a:r>
              <a:rPr lang="en-GB" sz="1800">
                <a:solidFill>
                  <a:schemeClr val="dk1"/>
                </a:solidFill>
                <a:latin typeface="Arial"/>
                <a:ea typeface="Arial"/>
                <a:cs typeface="Arial"/>
                <a:sym typeface="Arial"/>
              </a:rPr>
              <a:t>Allows users to create and share their own 3D assets through the platform</a:t>
            </a:r>
            <a:endParaRPr sz="1800">
              <a:solidFill>
                <a:schemeClr val="dk1"/>
              </a:solidFill>
              <a:latin typeface="Arial"/>
              <a:ea typeface="Arial"/>
              <a:cs typeface="Arial"/>
              <a:sym typeface="Arial"/>
            </a:endParaRPr>
          </a:p>
        </p:txBody>
      </p:sp>
      <p:pic>
        <p:nvPicPr>
          <p:cNvPr id="240" name="Google Shape;240;p34"/>
          <p:cNvPicPr preferRelativeResize="0"/>
          <p:nvPr/>
        </p:nvPicPr>
        <p:blipFill rotWithShape="1">
          <a:blip r:embed="rId3">
            <a:alphaModFix/>
          </a:blip>
          <a:srcRect b="0" l="0" r="0" t="0"/>
          <a:stretch/>
        </p:blipFill>
        <p:spPr>
          <a:xfrm>
            <a:off x="6180815" y="3455371"/>
            <a:ext cx="4899201" cy="2398567"/>
          </a:xfrm>
          <a:prstGeom prst="rect">
            <a:avLst/>
          </a:prstGeom>
          <a:noFill/>
          <a:ln cap="flat" cmpd="sng" w="9525">
            <a:solidFill>
              <a:schemeClr val="dk1"/>
            </a:solidFill>
            <a:prstDash val="solid"/>
            <a:round/>
            <a:headEnd len="sm" w="sm" type="none"/>
            <a:tailEnd len="sm" w="sm" type="none"/>
          </a:ln>
        </p:spPr>
      </p:pic>
      <p:pic>
        <p:nvPicPr>
          <p:cNvPr id="241" name="Google Shape;241;p34"/>
          <p:cNvPicPr preferRelativeResize="0"/>
          <p:nvPr/>
        </p:nvPicPr>
        <p:blipFill rotWithShape="1">
          <a:blip r:embed="rId4">
            <a:alphaModFix/>
          </a:blip>
          <a:srcRect b="0" l="0" r="0" t="0"/>
          <a:stretch/>
        </p:blipFill>
        <p:spPr>
          <a:xfrm>
            <a:off x="960000" y="3465578"/>
            <a:ext cx="4899201" cy="238836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960000" y="593367"/>
            <a:ext cx="10272000" cy="76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latin typeface="Arial"/>
                <a:ea typeface="Arial"/>
                <a:cs typeface="Arial"/>
                <a:sym typeface="Arial"/>
              </a:rPr>
              <a:t>Features of Quixel</a:t>
            </a:r>
            <a:endParaRPr>
              <a:latin typeface="Arial"/>
              <a:ea typeface="Arial"/>
              <a:cs typeface="Arial"/>
              <a:sym typeface="Arial"/>
            </a:endParaRPr>
          </a:p>
        </p:txBody>
      </p:sp>
      <p:sp>
        <p:nvSpPr>
          <p:cNvPr id="247" name="Google Shape;247;p35"/>
          <p:cNvSpPr txBox="1"/>
          <p:nvPr>
            <p:ph idx="1" type="body"/>
          </p:nvPr>
        </p:nvSpPr>
        <p:spPr>
          <a:xfrm>
            <a:off x="186915" y="1473345"/>
            <a:ext cx="6845652" cy="5085397"/>
          </a:xfrm>
          <a:prstGeom prst="rect">
            <a:avLst/>
          </a:prstGeom>
          <a:noFill/>
          <a:ln>
            <a:noFill/>
          </a:ln>
        </p:spPr>
        <p:txBody>
          <a:bodyPr anchorCtr="0" anchor="t" bIns="91425" lIns="91425" spcFirstLastPara="1" rIns="91425" wrap="square" tIns="91425">
            <a:noAutofit/>
          </a:bodyPr>
          <a:lstStyle/>
          <a:p>
            <a:pPr indent="-389457" lvl="0" marL="609585" rtl="0" algn="l">
              <a:lnSpc>
                <a:spcPct val="100000"/>
              </a:lnSpc>
              <a:spcBef>
                <a:spcPts val="0"/>
              </a:spcBef>
              <a:spcAft>
                <a:spcPts val="0"/>
              </a:spcAft>
              <a:buSzPts val="1000"/>
              <a:buChar char="●"/>
            </a:pPr>
            <a:r>
              <a:rPr lang="en-GB" sz="1700">
                <a:solidFill>
                  <a:schemeClr val="dk1"/>
                </a:solidFill>
                <a:latin typeface="Arial"/>
                <a:ea typeface="Arial"/>
                <a:cs typeface="Arial"/>
                <a:sym typeface="Arial"/>
              </a:rPr>
              <a:t>Action buttons for adding assets to a cart and viewing purchase history</a:t>
            </a:r>
            <a:endParaRPr/>
          </a:p>
          <a:p>
            <a:pPr indent="-389457" lvl="0" marL="609585" rtl="0" algn="l">
              <a:lnSpc>
                <a:spcPct val="100000"/>
              </a:lnSpc>
              <a:spcBef>
                <a:spcPts val="0"/>
              </a:spcBef>
              <a:spcAft>
                <a:spcPts val="0"/>
              </a:spcAft>
              <a:buSzPts val="1000"/>
              <a:buChar char="●"/>
            </a:pPr>
            <a:r>
              <a:rPr lang="en-GB" sz="1700">
                <a:solidFill>
                  <a:schemeClr val="dk1"/>
                </a:solidFill>
                <a:latin typeface="Arial"/>
                <a:ea typeface="Arial"/>
                <a:cs typeface="Arial"/>
                <a:sym typeface="Arial"/>
              </a:rPr>
              <a:t>Hot spots for browsing assets by category and searching for specific assets</a:t>
            </a:r>
            <a:endParaRPr/>
          </a:p>
          <a:p>
            <a:pPr indent="-389457" lvl="0" marL="609585" rtl="0" algn="l">
              <a:lnSpc>
                <a:spcPct val="100000"/>
              </a:lnSpc>
              <a:spcBef>
                <a:spcPts val="0"/>
              </a:spcBef>
              <a:spcAft>
                <a:spcPts val="0"/>
              </a:spcAft>
              <a:buSzPts val="1000"/>
              <a:buChar char="●"/>
            </a:pPr>
            <a:r>
              <a:rPr lang="en-GB" sz="1700">
                <a:solidFill>
                  <a:schemeClr val="dk1"/>
                </a:solidFill>
                <a:latin typeface="Arial"/>
                <a:ea typeface="Arial"/>
                <a:cs typeface="Arial"/>
                <a:sym typeface="Arial"/>
              </a:rPr>
              <a:t>Email links for contacting support and submitting feedback</a:t>
            </a:r>
            <a:endParaRPr/>
          </a:p>
          <a:p>
            <a:pPr indent="-389457" lvl="0" marL="609585" rtl="0" algn="l">
              <a:lnSpc>
                <a:spcPct val="100000"/>
              </a:lnSpc>
              <a:spcBef>
                <a:spcPts val="0"/>
              </a:spcBef>
              <a:spcAft>
                <a:spcPts val="0"/>
              </a:spcAft>
              <a:buSzPts val="1000"/>
              <a:buChar char="●"/>
            </a:pPr>
            <a:r>
              <a:rPr lang="en-GB" sz="1700">
                <a:solidFill>
                  <a:schemeClr val="dk1"/>
                </a:solidFill>
                <a:latin typeface="Arial"/>
                <a:ea typeface="Arial"/>
                <a:cs typeface="Arial"/>
                <a:sym typeface="Arial"/>
              </a:rPr>
              <a:t>Registration and login for creating and managing accounts</a:t>
            </a:r>
            <a:endParaRPr/>
          </a:p>
          <a:p>
            <a:pPr indent="-389457" lvl="0" marL="609585" rtl="0" algn="l">
              <a:lnSpc>
                <a:spcPct val="100000"/>
              </a:lnSpc>
              <a:spcBef>
                <a:spcPts val="0"/>
              </a:spcBef>
              <a:spcAft>
                <a:spcPts val="0"/>
              </a:spcAft>
              <a:buSzPts val="1000"/>
              <a:buChar char="●"/>
            </a:pPr>
            <a:r>
              <a:rPr lang="en-GB" sz="1700">
                <a:solidFill>
                  <a:schemeClr val="dk1"/>
                </a:solidFill>
                <a:latin typeface="Arial"/>
                <a:ea typeface="Arial"/>
                <a:cs typeface="Arial"/>
                <a:sym typeface="Arial"/>
              </a:rPr>
              <a:t>Forms for purchasing assets and providing payment information</a:t>
            </a:r>
            <a:endParaRPr/>
          </a:p>
          <a:p>
            <a:pPr indent="-389457" lvl="0" marL="609585" rtl="0" algn="l">
              <a:lnSpc>
                <a:spcPct val="100000"/>
              </a:lnSpc>
              <a:spcBef>
                <a:spcPts val="0"/>
              </a:spcBef>
              <a:spcAft>
                <a:spcPts val="0"/>
              </a:spcAft>
              <a:buSzPts val="1000"/>
              <a:buChar char="●"/>
            </a:pPr>
            <a:r>
              <a:rPr lang="en-GB" sz="1700">
                <a:solidFill>
                  <a:schemeClr val="dk1"/>
                </a:solidFill>
                <a:latin typeface="Arial"/>
                <a:ea typeface="Arial"/>
                <a:cs typeface="Arial"/>
                <a:sym typeface="Arial"/>
              </a:rPr>
              <a:t>E-commerce facilities for processing payments and managing licences</a:t>
            </a:r>
            <a:endParaRPr/>
          </a:p>
          <a:p>
            <a:pPr indent="-389457" lvl="0" marL="609585" rtl="0" algn="l">
              <a:lnSpc>
                <a:spcPct val="100000"/>
              </a:lnSpc>
              <a:spcBef>
                <a:spcPts val="0"/>
              </a:spcBef>
              <a:spcAft>
                <a:spcPts val="0"/>
              </a:spcAft>
              <a:buSzPts val="1000"/>
              <a:buChar char="●"/>
            </a:pPr>
            <a:r>
              <a:rPr lang="en-GB" sz="1700">
                <a:solidFill>
                  <a:schemeClr val="dk1"/>
                </a:solidFill>
                <a:latin typeface="Arial"/>
                <a:ea typeface="Arial"/>
                <a:cs typeface="Arial"/>
                <a:sym typeface="Arial"/>
              </a:rPr>
              <a:t>Online forums for community support and discussion</a:t>
            </a:r>
            <a:endParaRPr/>
          </a:p>
          <a:p>
            <a:pPr indent="-389457" lvl="0" marL="609585" rtl="0" algn="l">
              <a:lnSpc>
                <a:spcPct val="100000"/>
              </a:lnSpc>
              <a:spcBef>
                <a:spcPts val="0"/>
              </a:spcBef>
              <a:spcAft>
                <a:spcPts val="0"/>
              </a:spcAft>
              <a:buSzPts val="1000"/>
              <a:buChar char="●"/>
            </a:pPr>
            <a:r>
              <a:rPr lang="en-GB" sz="1700">
                <a:solidFill>
                  <a:schemeClr val="dk1"/>
                </a:solidFill>
                <a:latin typeface="Arial"/>
                <a:ea typeface="Arial"/>
                <a:cs typeface="Arial"/>
                <a:sym typeface="Arial"/>
              </a:rPr>
              <a:t>Aesthetics include a sleek and modern layout, with dark colours and high-quality graphics and text styles</a:t>
            </a:r>
            <a:endParaRPr/>
          </a:p>
          <a:p>
            <a:pPr indent="-389457" lvl="0" marL="609585" rtl="0" algn="l">
              <a:lnSpc>
                <a:spcPct val="100000"/>
              </a:lnSpc>
              <a:spcBef>
                <a:spcPts val="0"/>
              </a:spcBef>
              <a:spcAft>
                <a:spcPts val="0"/>
              </a:spcAft>
              <a:buSzPts val="1000"/>
              <a:buChar char="●"/>
            </a:pPr>
            <a:r>
              <a:rPr lang="en-GB" sz="1700">
                <a:solidFill>
                  <a:schemeClr val="dk1"/>
                </a:solidFill>
                <a:latin typeface="Arial"/>
                <a:ea typeface="Arial"/>
                <a:cs typeface="Arial"/>
                <a:sym typeface="Arial"/>
              </a:rPr>
              <a:t>Accessibility features such as screen reader compatibility and adjustable font size and colour contrast</a:t>
            </a:r>
            <a:endParaRPr/>
          </a:p>
          <a:p>
            <a:pPr indent="-389457" lvl="0" marL="609585" rtl="0" algn="l">
              <a:lnSpc>
                <a:spcPct val="100000"/>
              </a:lnSpc>
              <a:spcBef>
                <a:spcPts val="0"/>
              </a:spcBef>
              <a:spcAft>
                <a:spcPts val="0"/>
              </a:spcAft>
              <a:buSzPts val="1000"/>
              <a:buChar char="●"/>
            </a:pPr>
            <a:r>
              <a:rPr lang="en-GB" sz="1700">
                <a:solidFill>
                  <a:schemeClr val="dk1"/>
                </a:solidFill>
                <a:latin typeface="Arial"/>
                <a:ea typeface="Arial"/>
                <a:cs typeface="Arial"/>
                <a:sym typeface="Arial"/>
              </a:rPr>
              <a:t>Big collection of MetaHumans</a:t>
            </a:r>
            <a:endParaRPr/>
          </a:p>
          <a:p>
            <a:pPr indent="-389457" lvl="0" marL="609585" rtl="0" algn="l">
              <a:lnSpc>
                <a:spcPct val="100000"/>
              </a:lnSpc>
              <a:spcBef>
                <a:spcPts val="0"/>
              </a:spcBef>
              <a:spcAft>
                <a:spcPts val="0"/>
              </a:spcAft>
              <a:buSzPts val="1000"/>
              <a:buChar char="●"/>
            </a:pPr>
            <a:r>
              <a:rPr lang="en-GB" sz="1700">
                <a:solidFill>
                  <a:schemeClr val="dk1"/>
                </a:solidFill>
                <a:latin typeface="Arial"/>
                <a:ea typeface="Arial"/>
                <a:cs typeface="Arial"/>
                <a:sym typeface="Arial"/>
              </a:rPr>
              <a:t>Big amount of High-Resolution Assets, such in 8k+</a:t>
            </a:r>
            <a:endParaRPr sz="1700">
              <a:solidFill>
                <a:schemeClr val="dk1"/>
              </a:solidFill>
              <a:latin typeface="Arial"/>
              <a:ea typeface="Arial"/>
              <a:cs typeface="Arial"/>
              <a:sym typeface="Arial"/>
            </a:endParaRPr>
          </a:p>
        </p:txBody>
      </p:sp>
      <p:pic>
        <p:nvPicPr>
          <p:cNvPr id="248" name="Google Shape;248;p35"/>
          <p:cNvPicPr preferRelativeResize="0"/>
          <p:nvPr/>
        </p:nvPicPr>
        <p:blipFill rotWithShape="1">
          <a:blip r:embed="rId3">
            <a:alphaModFix/>
          </a:blip>
          <a:srcRect b="0" l="0" r="0" t="0"/>
          <a:stretch/>
        </p:blipFill>
        <p:spPr>
          <a:xfrm>
            <a:off x="8711504" y="1720737"/>
            <a:ext cx="3272676" cy="1602248"/>
          </a:xfrm>
          <a:prstGeom prst="rect">
            <a:avLst/>
          </a:prstGeom>
          <a:noFill/>
          <a:ln cap="flat" cmpd="sng" w="9525">
            <a:solidFill>
              <a:schemeClr val="dk1"/>
            </a:solidFill>
            <a:prstDash val="solid"/>
            <a:round/>
            <a:headEnd len="sm" w="sm" type="none"/>
            <a:tailEnd len="sm" w="sm" type="none"/>
          </a:ln>
        </p:spPr>
      </p:pic>
      <p:pic>
        <p:nvPicPr>
          <p:cNvPr id="249" name="Google Shape;249;p35"/>
          <p:cNvPicPr preferRelativeResize="0"/>
          <p:nvPr/>
        </p:nvPicPr>
        <p:blipFill rotWithShape="1">
          <a:blip r:embed="rId4">
            <a:alphaModFix/>
          </a:blip>
          <a:srcRect b="0" l="0" r="0" t="0"/>
          <a:stretch/>
        </p:blipFill>
        <p:spPr>
          <a:xfrm>
            <a:off x="8708019" y="3462311"/>
            <a:ext cx="3276162" cy="1602248"/>
          </a:xfrm>
          <a:prstGeom prst="rect">
            <a:avLst/>
          </a:prstGeom>
          <a:noFill/>
          <a:ln cap="flat" cmpd="sng" w="9525">
            <a:solidFill>
              <a:schemeClr val="dk1"/>
            </a:solidFill>
            <a:prstDash val="solid"/>
            <a:round/>
            <a:headEnd len="sm" w="sm" type="none"/>
            <a:tailEnd len="sm" w="sm" type="none"/>
          </a:ln>
        </p:spPr>
      </p:pic>
      <p:pic>
        <p:nvPicPr>
          <p:cNvPr id="250" name="Google Shape;250;p35"/>
          <p:cNvPicPr preferRelativeResize="0"/>
          <p:nvPr/>
        </p:nvPicPr>
        <p:blipFill rotWithShape="1">
          <a:blip r:embed="rId5">
            <a:alphaModFix/>
          </a:blip>
          <a:srcRect b="0" l="0" r="0" t="0"/>
          <a:stretch/>
        </p:blipFill>
        <p:spPr>
          <a:xfrm>
            <a:off x="7129192" y="1720736"/>
            <a:ext cx="1412216" cy="333837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type="title"/>
          </p:nvPr>
        </p:nvSpPr>
        <p:spPr>
          <a:xfrm>
            <a:off x="960000" y="436897"/>
            <a:ext cx="10272000" cy="76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latin typeface="Arial"/>
                <a:ea typeface="Arial"/>
                <a:cs typeface="Arial"/>
                <a:sym typeface="Arial"/>
              </a:rPr>
              <a:t>Strengths of Quixel</a:t>
            </a:r>
            <a:endParaRPr>
              <a:latin typeface="Arial"/>
              <a:ea typeface="Arial"/>
              <a:cs typeface="Arial"/>
              <a:sym typeface="Arial"/>
            </a:endParaRPr>
          </a:p>
        </p:txBody>
      </p:sp>
      <p:sp>
        <p:nvSpPr>
          <p:cNvPr id="256" name="Google Shape;256;p36"/>
          <p:cNvSpPr txBox="1"/>
          <p:nvPr>
            <p:ph idx="2" type="title"/>
          </p:nvPr>
        </p:nvSpPr>
        <p:spPr>
          <a:xfrm>
            <a:off x="2381414" y="1236849"/>
            <a:ext cx="3036268" cy="81743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GB" sz="1600">
                <a:solidFill>
                  <a:schemeClr val="dk1"/>
                </a:solidFill>
                <a:latin typeface="Arial"/>
                <a:ea typeface="Arial"/>
                <a:cs typeface="Arial"/>
                <a:sym typeface="Arial"/>
              </a:rPr>
              <a:t>High-quality assets and tools for creating 3D models and textures</a:t>
            </a:r>
            <a:br>
              <a:rPr lang="en-GB" sz="1600">
                <a:solidFill>
                  <a:schemeClr val="dk1"/>
                </a:solidFill>
                <a:latin typeface="Arial"/>
                <a:ea typeface="Arial"/>
                <a:cs typeface="Arial"/>
                <a:sym typeface="Arial"/>
              </a:rPr>
            </a:br>
            <a:endParaRPr sz="1600">
              <a:solidFill>
                <a:schemeClr val="dk1"/>
              </a:solidFill>
              <a:latin typeface="Arial"/>
              <a:ea typeface="Arial"/>
              <a:cs typeface="Arial"/>
              <a:sym typeface="Arial"/>
            </a:endParaRPr>
          </a:p>
        </p:txBody>
      </p:sp>
      <p:sp>
        <p:nvSpPr>
          <p:cNvPr id="257" name="Google Shape;257;p36"/>
          <p:cNvSpPr txBox="1"/>
          <p:nvPr>
            <p:ph idx="2" type="title"/>
          </p:nvPr>
        </p:nvSpPr>
        <p:spPr>
          <a:xfrm>
            <a:off x="6282267" y="3343145"/>
            <a:ext cx="3296925" cy="1239467"/>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GB" sz="1600">
                <a:solidFill>
                  <a:schemeClr val="dk1"/>
                </a:solidFill>
                <a:latin typeface="Arial"/>
                <a:ea typeface="Arial"/>
                <a:cs typeface="Arial"/>
                <a:sym typeface="Arial"/>
              </a:rPr>
              <a:t>Provides a platform for artists to showcase their work and connect with potential clients</a:t>
            </a:r>
            <a:endParaRPr/>
          </a:p>
        </p:txBody>
      </p:sp>
      <p:sp>
        <p:nvSpPr>
          <p:cNvPr id="258" name="Google Shape;258;p36"/>
          <p:cNvSpPr txBox="1"/>
          <p:nvPr>
            <p:ph idx="2" type="title"/>
          </p:nvPr>
        </p:nvSpPr>
        <p:spPr>
          <a:xfrm>
            <a:off x="2381414" y="3343146"/>
            <a:ext cx="3489442" cy="1239467"/>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GB" sz="1600">
                <a:solidFill>
                  <a:schemeClr val="dk1"/>
                </a:solidFill>
                <a:latin typeface="Arial"/>
                <a:ea typeface="Arial"/>
                <a:cs typeface="Arial"/>
                <a:sym typeface="Arial"/>
              </a:rPr>
              <a:t>Educational resources and tutorials for learning and improving 3D art skills</a:t>
            </a:r>
            <a:endParaRPr/>
          </a:p>
        </p:txBody>
      </p:sp>
      <p:sp>
        <p:nvSpPr>
          <p:cNvPr id="259" name="Google Shape;259;p36"/>
          <p:cNvSpPr txBox="1"/>
          <p:nvPr>
            <p:ph idx="2" type="title"/>
          </p:nvPr>
        </p:nvSpPr>
        <p:spPr>
          <a:xfrm>
            <a:off x="6356334" y="1221700"/>
            <a:ext cx="3222858" cy="50687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GB" sz="1600">
                <a:solidFill>
                  <a:schemeClr val="dk1"/>
                </a:solidFill>
                <a:latin typeface="Arial"/>
                <a:ea typeface="Arial"/>
                <a:cs typeface="Arial"/>
                <a:sym typeface="Arial"/>
              </a:rPr>
              <a:t>Strong community and support features for artists and developers</a:t>
            </a:r>
            <a:endParaRPr/>
          </a:p>
        </p:txBody>
      </p:sp>
      <p:pic>
        <p:nvPicPr>
          <p:cNvPr id="260" name="Google Shape;260;p36"/>
          <p:cNvPicPr preferRelativeResize="0"/>
          <p:nvPr/>
        </p:nvPicPr>
        <p:blipFill rotWithShape="1">
          <a:blip r:embed="rId3">
            <a:alphaModFix/>
          </a:blip>
          <a:srcRect b="0" l="0" r="0" t="0"/>
          <a:stretch/>
        </p:blipFill>
        <p:spPr>
          <a:xfrm>
            <a:off x="1997916" y="1930052"/>
            <a:ext cx="1901632" cy="1335482"/>
          </a:xfrm>
          <a:prstGeom prst="rect">
            <a:avLst/>
          </a:prstGeom>
          <a:noFill/>
          <a:ln cap="flat" cmpd="sng" w="9525">
            <a:solidFill>
              <a:schemeClr val="dk1"/>
            </a:solidFill>
            <a:prstDash val="solid"/>
            <a:round/>
            <a:headEnd len="sm" w="sm" type="none"/>
            <a:tailEnd len="sm" w="sm" type="none"/>
          </a:ln>
        </p:spPr>
      </p:pic>
      <p:pic>
        <p:nvPicPr>
          <p:cNvPr id="261" name="Google Shape;261;p36"/>
          <p:cNvPicPr preferRelativeResize="0"/>
          <p:nvPr/>
        </p:nvPicPr>
        <p:blipFill rotWithShape="1">
          <a:blip r:embed="rId4">
            <a:alphaModFix/>
          </a:blip>
          <a:srcRect b="0" l="0" r="0" t="0"/>
          <a:stretch/>
        </p:blipFill>
        <p:spPr>
          <a:xfrm>
            <a:off x="3969223" y="1928198"/>
            <a:ext cx="1901633" cy="1328971"/>
          </a:xfrm>
          <a:prstGeom prst="rect">
            <a:avLst/>
          </a:prstGeom>
          <a:noFill/>
          <a:ln cap="flat" cmpd="sng" w="9525">
            <a:solidFill>
              <a:schemeClr val="dk1"/>
            </a:solidFill>
            <a:prstDash val="solid"/>
            <a:round/>
            <a:headEnd len="sm" w="sm" type="none"/>
            <a:tailEnd len="sm" w="sm" type="none"/>
          </a:ln>
        </p:spPr>
      </p:pic>
      <p:sp>
        <p:nvSpPr>
          <p:cNvPr id="262" name="Google Shape;262;p36"/>
          <p:cNvSpPr txBox="1"/>
          <p:nvPr>
            <p:ph idx="2" type="title"/>
          </p:nvPr>
        </p:nvSpPr>
        <p:spPr>
          <a:xfrm>
            <a:off x="1543214" y="4334483"/>
            <a:ext cx="9688786" cy="251620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GB" sz="1400">
                <a:solidFill>
                  <a:schemeClr val="dk1"/>
                </a:solidFill>
                <a:latin typeface="Arial"/>
                <a:ea typeface="Arial"/>
                <a:cs typeface="Arial"/>
                <a:sym typeface="Arial"/>
              </a:rPr>
              <a:t>- High-quality and realistic 3D assets and textures for use in video games and other media</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 Wide variety of pre-made assets and tools for creating custom assets, making it a one-stop-shop for 3D assets</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 Easy to use interface and search system for finding and downloading assets quickly</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 Platform for artists to showcase their work and build their portfolio, potentially leading to career opportunities or partnerships</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 Educational resources and tutorials for learning and improving 3D art skills</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 Supports multiple 3D software programs, providing flexibility for artists and developers to work with their preferred software</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 User-friendly website design and layout that is visually appealing and intuitive to navigate</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 Continuously updates and adds new assets, keeping up with industry trends and technology advancements</a:t>
            </a:r>
            <a:endParaRPr sz="1400">
              <a:solidFill>
                <a:schemeClr val="dk1"/>
              </a:solidFill>
              <a:latin typeface="Arial"/>
              <a:ea typeface="Arial"/>
              <a:cs typeface="Arial"/>
              <a:sym typeface="Arial"/>
            </a:endParaRPr>
          </a:p>
        </p:txBody>
      </p:sp>
      <p:pic>
        <p:nvPicPr>
          <p:cNvPr id="263" name="Google Shape;263;p36"/>
          <p:cNvPicPr preferRelativeResize="0"/>
          <p:nvPr/>
        </p:nvPicPr>
        <p:blipFill rotWithShape="1">
          <a:blip r:embed="rId5">
            <a:alphaModFix/>
          </a:blip>
          <a:srcRect b="0" l="0" r="0" t="0"/>
          <a:stretch/>
        </p:blipFill>
        <p:spPr>
          <a:xfrm>
            <a:off x="6356334" y="1911380"/>
            <a:ext cx="3222858" cy="135515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960000" y="436897"/>
            <a:ext cx="10272000" cy="76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latin typeface="Arial"/>
                <a:ea typeface="Arial"/>
                <a:cs typeface="Arial"/>
                <a:sym typeface="Arial"/>
              </a:rPr>
              <a:t>Weaknesses of Quixel</a:t>
            </a:r>
            <a:endParaRPr>
              <a:latin typeface="Arial"/>
              <a:ea typeface="Arial"/>
              <a:cs typeface="Arial"/>
              <a:sym typeface="Arial"/>
            </a:endParaRPr>
          </a:p>
        </p:txBody>
      </p:sp>
      <p:sp>
        <p:nvSpPr>
          <p:cNvPr id="269" name="Google Shape;269;p37"/>
          <p:cNvSpPr txBox="1"/>
          <p:nvPr>
            <p:ph idx="2" type="title"/>
          </p:nvPr>
        </p:nvSpPr>
        <p:spPr>
          <a:xfrm>
            <a:off x="1565348" y="1200497"/>
            <a:ext cx="2820385" cy="137291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500"/>
              <a:buNone/>
            </a:pPr>
            <a:r>
              <a:rPr lang="en-GB" sz="1600">
                <a:solidFill>
                  <a:schemeClr val="dk1"/>
                </a:solidFill>
                <a:latin typeface="Arial"/>
                <a:ea typeface="Arial"/>
                <a:cs typeface="Arial"/>
                <a:sym typeface="Arial"/>
              </a:rPr>
              <a:t>Limited audience, catering primarily to video game developers and 3D artists</a:t>
            </a:r>
            <a:endParaRPr/>
          </a:p>
        </p:txBody>
      </p:sp>
      <p:sp>
        <p:nvSpPr>
          <p:cNvPr id="270" name="Google Shape;270;p37"/>
          <p:cNvSpPr txBox="1"/>
          <p:nvPr>
            <p:ph idx="2" type="title"/>
          </p:nvPr>
        </p:nvSpPr>
        <p:spPr>
          <a:xfrm>
            <a:off x="1565348" y="2573415"/>
            <a:ext cx="9666652" cy="3878184"/>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GB" sz="1400">
                <a:solidFill>
                  <a:schemeClr val="dk1"/>
                </a:solidFill>
                <a:latin typeface="Arial"/>
                <a:ea typeface="Arial"/>
                <a:cs typeface="Arial"/>
                <a:sym typeface="Arial"/>
              </a:rPr>
              <a:t>- While Quixel provides a vast selection of high-quality assets, some users may find that the assets do not meet their specific needs or aesthetic preferences, requiring them to create their own assets or seek out other asset providers</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 Some users may prefer to create their own assets from scratch rather than purchasing pre-made assets</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 The website could benefit from more robust search and filtering options, allowing users to more easily find specific assets or categories of assets</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 Some users may find the website design to be outdated or not visually appealing, potentially turning them away from using the platform</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 The checkout process for purchasing assets could be smoother and more user-friendly, potentially leading to a better overall user experience</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 The website could benefit from more interactive features, such as community forums or asset review systems, to encourage user engagement and collaboration</a:t>
            </a:r>
            <a:br>
              <a:rPr lang="en-GB" sz="1400">
                <a:solidFill>
                  <a:schemeClr val="dk1"/>
                </a:solidFill>
                <a:latin typeface="Arial"/>
                <a:ea typeface="Arial"/>
                <a:cs typeface="Arial"/>
                <a:sym typeface="Arial"/>
              </a:rPr>
            </a:br>
            <a:r>
              <a:rPr lang="en-GB" sz="1400">
                <a:solidFill>
                  <a:schemeClr val="dk1"/>
                </a:solidFill>
                <a:latin typeface="Arial"/>
                <a:ea typeface="Arial"/>
                <a:cs typeface="Arial"/>
                <a:sym typeface="Arial"/>
              </a:rPr>
              <a:t>- While the website offers educational resources and tutorials, some users may find them to be limited in scope or not comprehensive enough to effectively learn new 3D art skills.</a:t>
            </a:r>
            <a:endParaRPr sz="1400">
              <a:solidFill>
                <a:schemeClr val="dk1"/>
              </a:solidFill>
              <a:latin typeface="Arial"/>
              <a:ea typeface="Arial"/>
              <a:cs typeface="Arial"/>
              <a:sym typeface="Arial"/>
            </a:endParaRPr>
          </a:p>
        </p:txBody>
      </p:sp>
      <p:sp>
        <p:nvSpPr>
          <p:cNvPr id="271" name="Google Shape;271;p37"/>
          <p:cNvSpPr txBox="1"/>
          <p:nvPr>
            <p:ph idx="2" type="title"/>
          </p:nvPr>
        </p:nvSpPr>
        <p:spPr>
          <a:xfrm>
            <a:off x="4385733" y="1200497"/>
            <a:ext cx="3466133" cy="1372919"/>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500"/>
              <a:buNone/>
            </a:pPr>
            <a:r>
              <a:rPr lang="en-GB" sz="1600">
                <a:solidFill>
                  <a:schemeClr val="dk1"/>
                </a:solidFill>
                <a:latin typeface="Arial"/>
                <a:ea typeface="Arial"/>
                <a:cs typeface="Arial"/>
                <a:sym typeface="Arial"/>
              </a:rPr>
              <a:t>Some users find the website overwhelming or difficult to navigate due to the vast number of assets available</a:t>
            </a:r>
            <a:endParaRPr sz="1600">
              <a:solidFill>
                <a:schemeClr val="dk1"/>
              </a:solidFill>
              <a:latin typeface="Arial"/>
              <a:ea typeface="Arial"/>
              <a:cs typeface="Arial"/>
              <a:sym typeface="Arial"/>
            </a:endParaRPr>
          </a:p>
        </p:txBody>
      </p:sp>
      <p:sp>
        <p:nvSpPr>
          <p:cNvPr id="272" name="Google Shape;272;p37"/>
          <p:cNvSpPr txBox="1"/>
          <p:nvPr>
            <p:ph idx="2" type="title"/>
          </p:nvPr>
        </p:nvSpPr>
        <p:spPr>
          <a:xfrm>
            <a:off x="7851866" y="1200497"/>
            <a:ext cx="3010867" cy="1372919"/>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500"/>
              <a:buNone/>
            </a:pPr>
            <a:r>
              <a:rPr lang="en-GB" sz="1600">
                <a:solidFill>
                  <a:schemeClr val="dk1"/>
                </a:solidFill>
                <a:latin typeface="Arial"/>
                <a:ea typeface="Arial"/>
                <a:cs typeface="Arial"/>
                <a:sym typeface="Arial"/>
              </a:rPr>
              <a:t>Some users have slow loading times and technical issues when browsing or downloading assets. As servers could be overloaded.</a:t>
            </a:r>
            <a:endParaRPr sz="16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960000" y="1240800"/>
            <a:ext cx="5232982" cy="4376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latin typeface="Arial"/>
                <a:ea typeface="Arial"/>
                <a:cs typeface="Arial"/>
                <a:sym typeface="Arial"/>
              </a:rPr>
              <a:t>LinkedIn.com</a:t>
            </a:r>
            <a:endParaRPr>
              <a:latin typeface="Arial"/>
              <a:ea typeface="Arial"/>
              <a:cs typeface="Arial"/>
              <a:sym typeface="Arial"/>
            </a:endParaRPr>
          </a:p>
        </p:txBody>
      </p:sp>
      <p:sp>
        <p:nvSpPr>
          <p:cNvPr id="278" name="Google Shape;278;p38"/>
          <p:cNvSpPr/>
          <p:nvPr/>
        </p:nvSpPr>
        <p:spPr>
          <a:xfrm>
            <a:off x="2015067" y="3770869"/>
            <a:ext cx="6096000" cy="107721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chemeClr val="dk1"/>
                </a:solidFill>
                <a:latin typeface="Arial"/>
                <a:ea typeface="Arial"/>
                <a:cs typeface="Arial"/>
                <a:sym typeface="Arial"/>
              </a:rPr>
              <a:t>LinkedIn is the most popular professional online platform for job seekers and businesses. Learn how to make the most of this valuable tool. LinkedIn is a social platform where professionals can network, search for jobs, sign up as freelancers, and publish articles.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type="title"/>
          </p:nvPr>
        </p:nvSpPr>
        <p:spPr>
          <a:xfrm>
            <a:off x="960000" y="593367"/>
            <a:ext cx="10272000" cy="76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GB">
                <a:latin typeface="Arial"/>
                <a:ea typeface="Arial"/>
                <a:cs typeface="Arial"/>
                <a:sym typeface="Arial"/>
              </a:rPr>
              <a:t>Uses of LinkedIn</a:t>
            </a:r>
            <a:endParaRPr>
              <a:latin typeface="Arial"/>
              <a:ea typeface="Arial"/>
              <a:cs typeface="Arial"/>
              <a:sym typeface="Arial"/>
            </a:endParaRPr>
          </a:p>
        </p:txBody>
      </p:sp>
      <p:sp>
        <p:nvSpPr>
          <p:cNvPr id="284" name="Google Shape;284;p39"/>
          <p:cNvSpPr txBox="1"/>
          <p:nvPr>
            <p:ph idx="1" type="body"/>
          </p:nvPr>
        </p:nvSpPr>
        <p:spPr>
          <a:xfrm>
            <a:off x="960000" y="1676448"/>
            <a:ext cx="10272000" cy="1778923"/>
          </a:xfrm>
          <a:prstGeom prst="rect">
            <a:avLst/>
          </a:prstGeom>
          <a:noFill/>
          <a:ln>
            <a:noFill/>
          </a:ln>
        </p:spPr>
        <p:txBody>
          <a:bodyPr anchorCtr="0" anchor="t" bIns="91425" lIns="91425" spcFirstLastPara="1" rIns="91425" wrap="square" tIns="91425">
            <a:noAutofit/>
          </a:bodyPr>
          <a:lstStyle/>
          <a:p>
            <a:pPr indent="-389457" lvl="0" marL="609585" rtl="0" algn="l">
              <a:lnSpc>
                <a:spcPct val="100000"/>
              </a:lnSpc>
              <a:spcBef>
                <a:spcPts val="0"/>
              </a:spcBef>
              <a:spcAft>
                <a:spcPts val="0"/>
              </a:spcAft>
              <a:buClr>
                <a:schemeClr val="dk2"/>
              </a:buClr>
              <a:buSzPts val="1000"/>
              <a:buChar char="●"/>
            </a:pPr>
            <a:r>
              <a:rPr lang="en-GB" sz="1800">
                <a:solidFill>
                  <a:schemeClr val="dk1"/>
                </a:solidFill>
                <a:latin typeface="Arial"/>
                <a:ea typeface="Arial"/>
                <a:cs typeface="Arial"/>
                <a:sym typeface="Arial"/>
              </a:rPr>
              <a:t>Professional networking platform for connecting with colleagues and potential employers</a:t>
            </a:r>
            <a:endParaRPr/>
          </a:p>
          <a:p>
            <a:pPr indent="-389457" lvl="0" marL="609585" rtl="0" algn="l">
              <a:lnSpc>
                <a:spcPct val="100000"/>
              </a:lnSpc>
              <a:spcBef>
                <a:spcPts val="0"/>
              </a:spcBef>
              <a:spcAft>
                <a:spcPts val="0"/>
              </a:spcAft>
              <a:buClr>
                <a:schemeClr val="dk2"/>
              </a:buClr>
              <a:buSzPts val="1000"/>
              <a:buChar char="●"/>
            </a:pPr>
            <a:r>
              <a:rPr lang="en-GB" sz="1800">
                <a:solidFill>
                  <a:schemeClr val="dk1"/>
                </a:solidFill>
                <a:latin typeface="Arial"/>
                <a:ea typeface="Arial"/>
                <a:cs typeface="Arial"/>
                <a:sym typeface="Arial"/>
              </a:rPr>
              <a:t>Allows users to showcase their skills and work experience through a digital resume</a:t>
            </a:r>
            <a:endParaRPr/>
          </a:p>
          <a:p>
            <a:pPr indent="-389457" lvl="0" marL="609585" rtl="0" algn="l">
              <a:lnSpc>
                <a:spcPct val="100000"/>
              </a:lnSpc>
              <a:spcBef>
                <a:spcPts val="0"/>
              </a:spcBef>
              <a:spcAft>
                <a:spcPts val="0"/>
              </a:spcAft>
              <a:buClr>
                <a:schemeClr val="dk2"/>
              </a:buClr>
              <a:buSzPts val="1000"/>
              <a:buChar char="●"/>
            </a:pPr>
            <a:r>
              <a:rPr lang="en-GB" sz="1800">
                <a:solidFill>
                  <a:schemeClr val="dk1"/>
                </a:solidFill>
                <a:latin typeface="Arial"/>
                <a:ea typeface="Arial"/>
                <a:cs typeface="Arial"/>
                <a:sym typeface="Arial"/>
              </a:rPr>
              <a:t>Provides job search and recruitment tools for both employers and job seekers</a:t>
            </a:r>
            <a:endParaRPr/>
          </a:p>
          <a:p>
            <a:pPr indent="-389457" lvl="0" marL="609585" rtl="0" algn="l">
              <a:lnSpc>
                <a:spcPct val="100000"/>
              </a:lnSpc>
              <a:spcBef>
                <a:spcPts val="0"/>
              </a:spcBef>
              <a:spcAft>
                <a:spcPts val="0"/>
              </a:spcAft>
              <a:buClr>
                <a:schemeClr val="dk2"/>
              </a:buClr>
              <a:buSzPts val="1000"/>
              <a:buChar char="●"/>
            </a:pPr>
            <a:r>
              <a:rPr lang="en-GB" sz="1800">
                <a:solidFill>
                  <a:schemeClr val="dk1"/>
                </a:solidFill>
                <a:latin typeface="Arial"/>
                <a:ea typeface="Arial"/>
                <a:cs typeface="Arial"/>
                <a:sym typeface="Arial"/>
              </a:rPr>
              <a:t>Offers educational resources and courses for professional development</a:t>
            </a:r>
            <a:endParaRPr/>
          </a:p>
          <a:p>
            <a:pPr indent="-389457" lvl="0" marL="609585" rtl="0" algn="l">
              <a:lnSpc>
                <a:spcPct val="100000"/>
              </a:lnSpc>
              <a:spcBef>
                <a:spcPts val="0"/>
              </a:spcBef>
              <a:spcAft>
                <a:spcPts val="0"/>
              </a:spcAft>
              <a:buClr>
                <a:schemeClr val="dk2"/>
              </a:buClr>
              <a:buSzPts val="1000"/>
              <a:buChar char="●"/>
            </a:pPr>
            <a:r>
              <a:rPr lang="en-GB" sz="1800">
                <a:solidFill>
                  <a:schemeClr val="dk1"/>
                </a:solidFill>
                <a:latin typeface="Arial"/>
                <a:ea typeface="Arial"/>
                <a:cs typeface="Arial"/>
                <a:sym typeface="Arial"/>
              </a:rPr>
              <a:t>Provides a platform for publishing and sharing industry news and insights</a:t>
            </a:r>
            <a:endParaRPr/>
          </a:p>
        </p:txBody>
      </p:sp>
      <p:pic>
        <p:nvPicPr>
          <p:cNvPr id="285" name="Google Shape;285;p39"/>
          <p:cNvPicPr preferRelativeResize="0"/>
          <p:nvPr/>
        </p:nvPicPr>
        <p:blipFill rotWithShape="1">
          <a:blip r:embed="rId3">
            <a:alphaModFix/>
          </a:blip>
          <a:srcRect b="0" l="0" r="0" t="0"/>
          <a:stretch/>
        </p:blipFill>
        <p:spPr>
          <a:xfrm>
            <a:off x="948644" y="3455149"/>
            <a:ext cx="4910558" cy="2399012"/>
          </a:xfrm>
          <a:prstGeom prst="rect">
            <a:avLst/>
          </a:prstGeom>
          <a:noFill/>
          <a:ln cap="flat" cmpd="sng" w="9525">
            <a:solidFill>
              <a:schemeClr val="dk1"/>
            </a:solidFill>
            <a:prstDash val="solid"/>
            <a:round/>
            <a:headEnd len="sm" w="sm" type="none"/>
            <a:tailEnd len="sm" w="sm" type="none"/>
          </a:ln>
        </p:spPr>
      </p:pic>
      <p:pic>
        <p:nvPicPr>
          <p:cNvPr id="286" name="Google Shape;286;p39"/>
          <p:cNvPicPr preferRelativeResize="0"/>
          <p:nvPr/>
        </p:nvPicPr>
        <p:blipFill rotWithShape="1">
          <a:blip r:embed="rId4">
            <a:alphaModFix/>
          </a:blip>
          <a:srcRect b="0" l="0" r="0" t="0"/>
          <a:stretch/>
        </p:blipFill>
        <p:spPr>
          <a:xfrm>
            <a:off x="6180815" y="3455149"/>
            <a:ext cx="4899201" cy="239091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rauma &amp; Emergency Center by Slidesgo">
  <a:themeElements>
    <a:clrScheme name="Simple Light">
      <a:dk1>
        <a:srgbClr val="FFFFFF"/>
      </a:dk1>
      <a:lt1>
        <a:srgbClr val="000000"/>
      </a:lt1>
      <a:dk2>
        <a:srgbClr val="CCCCCC"/>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